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7315200" cx="13716000"/>
  <p:notesSz cx="6858000" cy="9144000"/>
  <p:embeddedFontLst>
    <p:embeddedFont>
      <p:font typeface="Book Antiqua"/>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304">
          <p15:clr>
            <a:srgbClr val="A4A3A4"/>
          </p15:clr>
        </p15:guide>
        <p15:guide id="2" pos="4320">
          <p15:clr>
            <a:srgbClr val="A4A3A4"/>
          </p15:clr>
        </p15:guide>
      </p15:sldGuideLst>
    </p:ext>
    <p:ext uri="http://customooxmlschemas.google.com/">
      <go:slidesCustomData xmlns:go="http://customooxmlschemas.google.com/" r:id="rId52" roundtripDataSignature="AMtx7mjNvXoZmpigxihklaDosx+zVNoJB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304" orient="horz"/>
        <p:guide pos="432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BookAntiqua-regular.fntdata"/><Relationship Id="rId47" Type="http://schemas.openxmlformats.org/officeDocument/2006/relationships/slide" Target="slides/slide42.xml"/><Relationship Id="rId49" Type="http://schemas.openxmlformats.org/officeDocument/2006/relationships/font" Target="fonts/BookAntiqua-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BookAntiqua-boldItalic.fntdata"/><Relationship Id="rId50" Type="http://schemas.openxmlformats.org/officeDocument/2006/relationships/font" Target="fonts/BookAntiqua-italic.fntdata"/><Relationship Id="rId52"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p:nvPr>
            <p:ph idx="2"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 name="Google Shape;62;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63" name="Google Shape;63;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4" name="Google Shape;64;p1: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course code and title</a:t>
            </a:r>
            <a:endParaRPr/>
          </a:p>
        </p:txBody>
      </p:sp>
      <p:sp>
        <p:nvSpPr>
          <p:cNvPr id="65" name="Google Shape;65;p1:notes"/>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66" name="Google Shape;66;p1: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20 September 2022</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edd215ede0_0_0: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edd215ede0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g1edd215ede0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4:notes"/>
          <p:cNvSpPr/>
          <p:nvPr>
            <p:ph idx="2"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5:notes"/>
          <p:cNvSpPr/>
          <p:nvPr>
            <p:ph idx="2"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6:notes"/>
          <p:cNvSpPr/>
          <p:nvPr>
            <p:ph idx="2"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014b1ed426_0_649: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014b1ed426_0_6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g2014b1ed426_0_64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014b1ed426_0_661: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014b1ed426_0_6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g2014b1ed426_0_66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7:notes"/>
          <p:cNvSpPr/>
          <p:nvPr>
            <p:ph idx="2"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014b1ed426_0_671: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014b1ed426_0_6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g2014b1ed426_0_67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016c6bc1d9_0_0: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016c6bc1d9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g2016c6bc1d9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016c6bc1d9_0_10: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016c6bc1d9_0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g2016c6bc1d9_0_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 name="Google Shape;78;p2:notes"/>
          <p:cNvSpPr/>
          <p:nvPr>
            <p:ph idx="2"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016c6bc1d9_0_26: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016c6bc1d9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g2016c6bc1d9_0_2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016c6bc1d9_0_51: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016c6bc1d9_0_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g2016c6bc1d9_0_5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016c6bc1d9_0_61: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016c6bc1d9_0_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g2016c6bc1d9_0_6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016c6bc1d9_0_71: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016c6bc1d9_0_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g2016c6bc1d9_0_7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0172f49984_0_4: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0172f49984_0_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g20172f49984_0_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0172f49984_0_15: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0172f49984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g20172f49984_0_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0172f49984_0_28: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0172f49984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g20172f49984_0_2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0172f49984_0_43: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0172f49984_0_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g20172f49984_0_4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0172f49984_0_36: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0172f49984_0_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g20172f49984_0_3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0172f49984_0_55: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0172f49984_0_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g20172f49984_0_5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014b1ed426_0_590:notes"/>
          <p:cNvSpPr/>
          <p:nvPr>
            <p:ph idx="2" type="sldImg"/>
          </p:nvPr>
        </p:nvSpPr>
        <p:spPr>
          <a:xfrm>
            <a:off x="214613" y="685800"/>
            <a:ext cx="6429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g2014b1ed426_0_5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27c3fa0567_0_0: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27c3fa0567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g227c3fa0567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27c3fa0567_0_8: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27c3fa0567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g227c3fa0567_0_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291a00a0b0_0_71: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291a00a0b0_0_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g2291a00a0b0_0_7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291a00a0b0_0_17: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291a00a0b0_0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g2291a00a0b0_0_1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291a00a0b0_0_8: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291a00a0b0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g2291a00a0b0_0_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291a00a0b0_0_26: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291a00a0b0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g2291a00a0b0_0_2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291a00a0b0_0_35: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291a00a0b0_0_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g2291a00a0b0_0_3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291a00a0b0_0_46: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291a00a0b0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g2291a00a0b0_0_4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291a00a0b0_0_54: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291a00a0b0_0_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g2291a00a0b0_0_5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291a00a0b0_0_61: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291a00a0b0_0_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g2291a00a0b0_0_6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3:notes"/>
          <p:cNvSpPr/>
          <p:nvPr>
            <p:ph idx="2"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299ba40239_0_0: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299ba40239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g2299ba40239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dc06019b40_0_7: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dc06019b40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g1dc06019b40_0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 name="Google Shape;395;p12:notes"/>
          <p:cNvSpPr/>
          <p:nvPr>
            <p:ph idx="2"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014b1ed426_0_512: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014b1ed426_0_5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g2014b1ed426_0_51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014b1ed426_0_561: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014b1ed426_0_5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g2014b1ed426_0_56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dc06019b40_0_0: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dc06019b40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g1dc06019b40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014b1ed426_0_569: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014b1ed426_0_5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g2014b1ed426_0_56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014b1ed426_0_576: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014b1ed426_0_5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g2014b1ed426_0_57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g2014b1ed426_0_464"/>
          <p:cNvSpPr txBox="1"/>
          <p:nvPr>
            <p:ph type="ctrTitle"/>
          </p:nvPr>
        </p:nvSpPr>
        <p:spPr>
          <a:xfrm>
            <a:off x="467563" y="1058951"/>
            <a:ext cx="12780900" cy="2919300"/>
          </a:xfrm>
          <a:prstGeom prst="rect">
            <a:avLst/>
          </a:prstGeom>
        </p:spPr>
        <p:txBody>
          <a:bodyPr anchorCtr="0" anchor="b" bIns="134775" lIns="134775" spcFirstLastPara="1" rIns="134775" wrap="square" tIns="134775">
            <a:normAutofit/>
          </a:bodyPr>
          <a:lstStyle>
            <a:lvl1pPr lvl="0" algn="ctr">
              <a:spcBef>
                <a:spcPts val="0"/>
              </a:spcBef>
              <a:spcAft>
                <a:spcPts val="0"/>
              </a:spcAft>
              <a:buSzPts val="7700"/>
              <a:buNone/>
              <a:defRPr sz="7700"/>
            </a:lvl1pPr>
            <a:lvl2pPr lvl="1" algn="ctr">
              <a:spcBef>
                <a:spcPts val="0"/>
              </a:spcBef>
              <a:spcAft>
                <a:spcPts val="0"/>
              </a:spcAft>
              <a:buSzPts val="7700"/>
              <a:buNone/>
              <a:defRPr sz="7700"/>
            </a:lvl2pPr>
            <a:lvl3pPr lvl="2" algn="ctr">
              <a:spcBef>
                <a:spcPts val="0"/>
              </a:spcBef>
              <a:spcAft>
                <a:spcPts val="0"/>
              </a:spcAft>
              <a:buSzPts val="7700"/>
              <a:buNone/>
              <a:defRPr sz="7700"/>
            </a:lvl3pPr>
            <a:lvl4pPr lvl="3" algn="ctr">
              <a:spcBef>
                <a:spcPts val="0"/>
              </a:spcBef>
              <a:spcAft>
                <a:spcPts val="0"/>
              </a:spcAft>
              <a:buSzPts val="7700"/>
              <a:buNone/>
              <a:defRPr sz="7700"/>
            </a:lvl4pPr>
            <a:lvl5pPr lvl="4" algn="ctr">
              <a:spcBef>
                <a:spcPts val="0"/>
              </a:spcBef>
              <a:spcAft>
                <a:spcPts val="0"/>
              </a:spcAft>
              <a:buSzPts val="7700"/>
              <a:buNone/>
              <a:defRPr sz="7700"/>
            </a:lvl5pPr>
            <a:lvl6pPr lvl="5" algn="ctr">
              <a:spcBef>
                <a:spcPts val="0"/>
              </a:spcBef>
              <a:spcAft>
                <a:spcPts val="0"/>
              </a:spcAft>
              <a:buSzPts val="7700"/>
              <a:buNone/>
              <a:defRPr sz="7700"/>
            </a:lvl6pPr>
            <a:lvl7pPr lvl="6" algn="ctr">
              <a:spcBef>
                <a:spcPts val="0"/>
              </a:spcBef>
              <a:spcAft>
                <a:spcPts val="0"/>
              </a:spcAft>
              <a:buSzPts val="7700"/>
              <a:buNone/>
              <a:defRPr sz="7700"/>
            </a:lvl7pPr>
            <a:lvl8pPr lvl="7" algn="ctr">
              <a:spcBef>
                <a:spcPts val="0"/>
              </a:spcBef>
              <a:spcAft>
                <a:spcPts val="0"/>
              </a:spcAft>
              <a:buSzPts val="7700"/>
              <a:buNone/>
              <a:defRPr sz="7700"/>
            </a:lvl8pPr>
            <a:lvl9pPr lvl="8" algn="ctr">
              <a:spcBef>
                <a:spcPts val="0"/>
              </a:spcBef>
              <a:spcAft>
                <a:spcPts val="0"/>
              </a:spcAft>
              <a:buSzPts val="7700"/>
              <a:buNone/>
              <a:defRPr sz="7700"/>
            </a:lvl9pPr>
          </a:lstStyle>
          <a:p/>
        </p:txBody>
      </p:sp>
      <p:sp>
        <p:nvSpPr>
          <p:cNvPr id="15" name="Google Shape;15;g2014b1ed426_0_464"/>
          <p:cNvSpPr txBox="1"/>
          <p:nvPr>
            <p:ph idx="1" type="subTitle"/>
          </p:nvPr>
        </p:nvSpPr>
        <p:spPr>
          <a:xfrm>
            <a:off x="467550" y="4030756"/>
            <a:ext cx="12780900" cy="1127400"/>
          </a:xfrm>
          <a:prstGeom prst="rect">
            <a:avLst/>
          </a:prstGeom>
        </p:spPr>
        <p:txBody>
          <a:bodyPr anchorCtr="0" anchor="t" bIns="134775" lIns="134775" spcFirstLastPara="1" rIns="134775" wrap="square" tIns="134775">
            <a:normAutofit/>
          </a:bodyPr>
          <a:lstStyle>
            <a:lvl1pPr lvl="0" algn="ctr">
              <a:lnSpc>
                <a:spcPct val="100000"/>
              </a:lnSpc>
              <a:spcBef>
                <a:spcPts val="0"/>
              </a:spcBef>
              <a:spcAft>
                <a:spcPts val="0"/>
              </a:spcAft>
              <a:buSzPts val="4100"/>
              <a:buNone/>
              <a:defRPr sz="4100"/>
            </a:lvl1pPr>
            <a:lvl2pPr lvl="1" algn="ctr">
              <a:lnSpc>
                <a:spcPct val="100000"/>
              </a:lnSpc>
              <a:spcBef>
                <a:spcPts val="0"/>
              </a:spcBef>
              <a:spcAft>
                <a:spcPts val="0"/>
              </a:spcAft>
              <a:buSzPts val="4100"/>
              <a:buNone/>
              <a:defRPr sz="4100"/>
            </a:lvl2pPr>
            <a:lvl3pPr lvl="2" algn="ctr">
              <a:lnSpc>
                <a:spcPct val="100000"/>
              </a:lnSpc>
              <a:spcBef>
                <a:spcPts val="0"/>
              </a:spcBef>
              <a:spcAft>
                <a:spcPts val="0"/>
              </a:spcAft>
              <a:buSzPts val="4100"/>
              <a:buNone/>
              <a:defRPr sz="4100"/>
            </a:lvl3pPr>
            <a:lvl4pPr lvl="3" algn="ctr">
              <a:lnSpc>
                <a:spcPct val="100000"/>
              </a:lnSpc>
              <a:spcBef>
                <a:spcPts val="0"/>
              </a:spcBef>
              <a:spcAft>
                <a:spcPts val="0"/>
              </a:spcAft>
              <a:buSzPts val="4100"/>
              <a:buNone/>
              <a:defRPr sz="4100"/>
            </a:lvl4pPr>
            <a:lvl5pPr lvl="4" algn="ctr">
              <a:lnSpc>
                <a:spcPct val="100000"/>
              </a:lnSpc>
              <a:spcBef>
                <a:spcPts val="0"/>
              </a:spcBef>
              <a:spcAft>
                <a:spcPts val="0"/>
              </a:spcAft>
              <a:buSzPts val="4100"/>
              <a:buNone/>
              <a:defRPr sz="4100"/>
            </a:lvl5pPr>
            <a:lvl6pPr lvl="5" algn="ctr">
              <a:lnSpc>
                <a:spcPct val="100000"/>
              </a:lnSpc>
              <a:spcBef>
                <a:spcPts val="0"/>
              </a:spcBef>
              <a:spcAft>
                <a:spcPts val="0"/>
              </a:spcAft>
              <a:buSzPts val="4100"/>
              <a:buNone/>
              <a:defRPr sz="4100"/>
            </a:lvl6pPr>
            <a:lvl7pPr lvl="6" algn="ctr">
              <a:lnSpc>
                <a:spcPct val="100000"/>
              </a:lnSpc>
              <a:spcBef>
                <a:spcPts val="0"/>
              </a:spcBef>
              <a:spcAft>
                <a:spcPts val="0"/>
              </a:spcAft>
              <a:buSzPts val="4100"/>
              <a:buNone/>
              <a:defRPr sz="4100"/>
            </a:lvl7pPr>
            <a:lvl8pPr lvl="7" algn="ctr">
              <a:lnSpc>
                <a:spcPct val="100000"/>
              </a:lnSpc>
              <a:spcBef>
                <a:spcPts val="0"/>
              </a:spcBef>
              <a:spcAft>
                <a:spcPts val="0"/>
              </a:spcAft>
              <a:buSzPts val="4100"/>
              <a:buNone/>
              <a:defRPr sz="4100"/>
            </a:lvl8pPr>
            <a:lvl9pPr lvl="8" algn="ctr">
              <a:lnSpc>
                <a:spcPct val="100000"/>
              </a:lnSpc>
              <a:spcBef>
                <a:spcPts val="0"/>
              </a:spcBef>
              <a:spcAft>
                <a:spcPts val="0"/>
              </a:spcAft>
              <a:buSzPts val="4100"/>
              <a:buNone/>
              <a:defRPr sz="4100"/>
            </a:lvl9pPr>
          </a:lstStyle>
          <a:p/>
        </p:txBody>
      </p:sp>
      <p:sp>
        <p:nvSpPr>
          <p:cNvPr id="16" name="Google Shape;16;g2014b1ed426_0_464"/>
          <p:cNvSpPr txBox="1"/>
          <p:nvPr>
            <p:ph idx="12" type="sldNum"/>
          </p:nvPr>
        </p:nvSpPr>
        <p:spPr>
          <a:xfrm>
            <a:off x="12708687" y="6632131"/>
            <a:ext cx="822900" cy="559800"/>
          </a:xfrm>
          <a:prstGeom prst="rect">
            <a:avLst/>
          </a:prstGeom>
        </p:spPr>
        <p:txBody>
          <a:bodyPr anchorCtr="0" anchor="ctr" bIns="134775" lIns="134775" spcFirstLastPara="1" rIns="134775" wrap="square" tIns="1347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g2014b1ed426_0_499"/>
          <p:cNvSpPr txBox="1"/>
          <p:nvPr>
            <p:ph hasCustomPrompt="1" type="title"/>
          </p:nvPr>
        </p:nvSpPr>
        <p:spPr>
          <a:xfrm>
            <a:off x="467550" y="1573156"/>
            <a:ext cx="12780900" cy="2792400"/>
          </a:xfrm>
          <a:prstGeom prst="rect">
            <a:avLst/>
          </a:prstGeom>
        </p:spPr>
        <p:txBody>
          <a:bodyPr anchorCtr="0" anchor="b" bIns="134775" lIns="134775" spcFirstLastPara="1" rIns="134775" wrap="square" tIns="134775">
            <a:normAutofit/>
          </a:bodyPr>
          <a:lstStyle>
            <a:lvl1pPr lvl="0" algn="ctr">
              <a:spcBef>
                <a:spcPts val="0"/>
              </a:spcBef>
              <a:spcAft>
                <a:spcPts val="0"/>
              </a:spcAft>
              <a:buSzPts val="17700"/>
              <a:buNone/>
              <a:defRPr sz="17700"/>
            </a:lvl1pPr>
            <a:lvl2pPr lvl="1" algn="ctr">
              <a:spcBef>
                <a:spcPts val="0"/>
              </a:spcBef>
              <a:spcAft>
                <a:spcPts val="0"/>
              </a:spcAft>
              <a:buSzPts val="17700"/>
              <a:buNone/>
              <a:defRPr sz="17700"/>
            </a:lvl2pPr>
            <a:lvl3pPr lvl="2" algn="ctr">
              <a:spcBef>
                <a:spcPts val="0"/>
              </a:spcBef>
              <a:spcAft>
                <a:spcPts val="0"/>
              </a:spcAft>
              <a:buSzPts val="17700"/>
              <a:buNone/>
              <a:defRPr sz="17700"/>
            </a:lvl3pPr>
            <a:lvl4pPr lvl="3" algn="ctr">
              <a:spcBef>
                <a:spcPts val="0"/>
              </a:spcBef>
              <a:spcAft>
                <a:spcPts val="0"/>
              </a:spcAft>
              <a:buSzPts val="17700"/>
              <a:buNone/>
              <a:defRPr sz="17700"/>
            </a:lvl4pPr>
            <a:lvl5pPr lvl="4" algn="ctr">
              <a:spcBef>
                <a:spcPts val="0"/>
              </a:spcBef>
              <a:spcAft>
                <a:spcPts val="0"/>
              </a:spcAft>
              <a:buSzPts val="17700"/>
              <a:buNone/>
              <a:defRPr sz="17700"/>
            </a:lvl5pPr>
            <a:lvl6pPr lvl="5" algn="ctr">
              <a:spcBef>
                <a:spcPts val="0"/>
              </a:spcBef>
              <a:spcAft>
                <a:spcPts val="0"/>
              </a:spcAft>
              <a:buSzPts val="17700"/>
              <a:buNone/>
              <a:defRPr sz="17700"/>
            </a:lvl6pPr>
            <a:lvl7pPr lvl="6" algn="ctr">
              <a:spcBef>
                <a:spcPts val="0"/>
              </a:spcBef>
              <a:spcAft>
                <a:spcPts val="0"/>
              </a:spcAft>
              <a:buSzPts val="17700"/>
              <a:buNone/>
              <a:defRPr sz="17700"/>
            </a:lvl7pPr>
            <a:lvl8pPr lvl="7" algn="ctr">
              <a:spcBef>
                <a:spcPts val="0"/>
              </a:spcBef>
              <a:spcAft>
                <a:spcPts val="0"/>
              </a:spcAft>
              <a:buSzPts val="17700"/>
              <a:buNone/>
              <a:defRPr sz="17700"/>
            </a:lvl8pPr>
            <a:lvl9pPr lvl="8" algn="ctr">
              <a:spcBef>
                <a:spcPts val="0"/>
              </a:spcBef>
              <a:spcAft>
                <a:spcPts val="0"/>
              </a:spcAft>
              <a:buSzPts val="17700"/>
              <a:buNone/>
              <a:defRPr sz="17700"/>
            </a:lvl9pPr>
          </a:lstStyle>
          <a:p>
            <a:r>
              <a:t>xx%</a:t>
            </a:r>
          </a:p>
        </p:txBody>
      </p:sp>
      <p:sp>
        <p:nvSpPr>
          <p:cNvPr id="50" name="Google Shape;50;g2014b1ed426_0_499"/>
          <p:cNvSpPr txBox="1"/>
          <p:nvPr>
            <p:ph idx="1" type="body"/>
          </p:nvPr>
        </p:nvSpPr>
        <p:spPr>
          <a:xfrm>
            <a:off x="467550" y="4483164"/>
            <a:ext cx="12780900" cy="1850100"/>
          </a:xfrm>
          <a:prstGeom prst="rect">
            <a:avLst/>
          </a:prstGeom>
        </p:spPr>
        <p:txBody>
          <a:bodyPr anchorCtr="0" anchor="t" bIns="134775" lIns="134775" spcFirstLastPara="1" rIns="134775" wrap="square" tIns="134775">
            <a:normAutofit/>
          </a:bodyPr>
          <a:lstStyle>
            <a:lvl1pPr indent="-400050" lvl="0" marL="457200" algn="ctr">
              <a:spcBef>
                <a:spcPts val="0"/>
              </a:spcBef>
              <a:spcAft>
                <a:spcPts val="0"/>
              </a:spcAft>
              <a:buSzPts val="2700"/>
              <a:buChar char="●"/>
              <a:defRPr/>
            </a:lvl1pPr>
            <a:lvl2pPr indent="-361950" lvl="1" marL="914400" algn="ctr">
              <a:spcBef>
                <a:spcPts val="0"/>
              </a:spcBef>
              <a:spcAft>
                <a:spcPts val="0"/>
              </a:spcAft>
              <a:buSzPts val="2100"/>
              <a:buChar char="○"/>
              <a:defRPr/>
            </a:lvl2pPr>
            <a:lvl3pPr indent="-361950" lvl="2" marL="1371600" algn="ctr">
              <a:spcBef>
                <a:spcPts val="0"/>
              </a:spcBef>
              <a:spcAft>
                <a:spcPts val="0"/>
              </a:spcAft>
              <a:buSzPts val="2100"/>
              <a:buChar char="■"/>
              <a:defRPr/>
            </a:lvl3pPr>
            <a:lvl4pPr indent="-361950" lvl="3" marL="1828800" algn="ctr">
              <a:spcBef>
                <a:spcPts val="0"/>
              </a:spcBef>
              <a:spcAft>
                <a:spcPts val="0"/>
              </a:spcAft>
              <a:buSzPts val="2100"/>
              <a:buChar char="●"/>
              <a:defRPr/>
            </a:lvl4pPr>
            <a:lvl5pPr indent="-361950" lvl="4" marL="2286000" algn="ctr">
              <a:spcBef>
                <a:spcPts val="0"/>
              </a:spcBef>
              <a:spcAft>
                <a:spcPts val="0"/>
              </a:spcAft>
              <a:buSzPts val="2100"/>
              <a:buChar char="○"/>
              <a:defRPr/>
            </a:lvl5pPr>
            <a:lvl6pPr indent="-361950" lvl="5" marL="2743200" algn="ctr">
              <a:spcBef>
                <a:spcPts val="0"/>
              </a:spcBef>
              <a:spcAft>
                <a:spcPts val="0"/>
              </a:spcAft>
              <a:buSzPts val="2100"/>
              <a:buChar char="■"/>
              <a:defRPr/>
            </a:lvl6pPr>
            <a:lvl7pPr indent="-361950" lvl="6" marL="3200400" algn="ctr">
              <a:spcBef>
                <a:spcPts val="0"/>
              </a:spcBef>
              <a:spcAft>
                <a:spcPts val="0"/>
              </a:spcAft>
              <a:buSzPts val="2100"/>
              <a:buChar char="●"/>
              <a:defRPr/>
            </a:lvl7pPr>
            <a:lvl8pPr indent="-361950" lvl="7" marL="3657600" algn="ctr">
              <a:spcBef>
                <a:spcPts val="0"/>
              </a:spcBef>
              <a:spcAft>
                <a:spcPts val="0"/>
              </a:spcAft>
              <a:buSzPts val="2100"/>
              <a:buChar char="○"/>
              <a:defRPr/>
            </a:lvl8pPr>
            <a:lvl9pPr indent="-361950" lvl="8" marL="4114800" algn="ctr">
              <a:spcBef>
                <a:spcPts val="0"/>
              </a:spcBef>
              <a:spcAft>
                <a:spcPts val="0"/>
              </a:spcAft>
              <a:buSzPts val="2100"/>
              <a:buChar char="■"/>
              <a:defRPr/>
            </a:lvl9pPr>
          </a:lstStyle>
          <a:p/>
        </p:txBody>
      </p:sp>
      <p:sp>
        <p:nvSpPr>
          <p:cNvPr id="51" name="Google Shape;51;g2014b1ed426_0_499"/>
          <p:cNvSpPr txBox="1"/>
          <p:nvPr>
            <p:ph idx="12" type="sldNum"/>
          </p:nvPr>
        </p:nvSpPr>
        <p:spPr>
          <a:xfrm>
            <a:off x="12708687" y="6632131"/>
            <a:ext cx="822900" cy="559800"/>
          </a:xfrm>
          <a:prstGeom prst="rect">
            <a:avLst/>
          </a:prstGeom>
        </p:spPr>
        <p:txBody>
          <a:bodyPr anchorCtr="0" anchor="ctr" bIns="134775" lIns="134775" spcFirstLastPara="1" rIns="134775" wrap="square" tIns="1347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g2014b1ed426_0_503"/>
          <p:cNvSpPr txBox="1"/>
          <p:nvPr>
            <p:ph idx="12" type="sldNum"/>
          </p:nvPr>
        </p:nvSpPr>
        <p:spPr>
          <a:xfrm>
            <a:off x="12708687" y="6632131"/>
            <a:ext cx="822900" cy="559800"/>
          </a:xfrm>
          <a:prstGeom prst="rect">
            <a:avLst/>
          </a:prstGeom>
        </p:spPr>
        <p:txBody>
          <a:bodyPr anchorCtr="0" anchor="ctr" bIns="134775" lIns="134775" spcFirstLastPara="1" rIns="134775" wrap="square" tIns="1347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 name="Shape 54"/>
        <p:cNvGrpSpPr/>
        <p:nvPr/>
      </p:nvGrpSpPr>
      <p:grpSpPr>
        <a:xfrm>
          <a:off x="0" y="0"/>
          <a:ext cx="0" cy="0"/>
          <a:chOff x="0" y="0"/>
          <a:chExt cx="0" cy="0"/>
        </a:xfrm>
      </p:grpSpPr>
      <p:sp>
        <p:nvSpPr>
          <p:cNvPr id="55" name="Google Shape;55;g2014b1ed426_0_505"/>
          <p:cNvSpPr txBox="1"/>
          <p:nvPr>
            <p:ph type="title"/>
          </p:nvPr>
        </p:nvSpPr>
        <p:spPr>
          <a:xfrm>
            <a:off x="685800" y="292947"/>
            <a:ext cx="12344400" cy="12192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56" name="Google Shape;56;g2014b1ed426_0_505"/>
          <p:cNvSpPr txBox="1"/>
          <p:nvPr>
            <p:ph idx="1" type="body"/>
          </p:nvPr>
        </p:nvSpPr>
        <p:spPr>
          <a:xfrm>
            <a:off x="685800" y="1706882"/>
            <a:ext cx="12344400" cy="48276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1800"/>
              </a:spcBef>
              <a:spcAft>
                <a:spcPts val="0"/>
              </a:spcAft>
              <a:buClr>
                <a:schemeClr val="dk1"/>
              </a:buClr>
              <a:buSzPts val="1800"/>
              <a:buChar char="○"/>
              <a:defRPr/>
            </a:lvl2pPr>
            <a:lvl3pPr indent="-342900" lvl="2" marL="1371600" rtl="0" algn="l">
              <a:spcBef>
                <a:spcPts val="1800"/>
              </a:spcBef>
              <a:spcAft>
                <a:spcPts val="0"/>
              </a:spcAft>
              <a:buClr>
                <a:schemeClr val="dk1"/>
              </a:buClr>
              <a:buSzPts val="1800"/>
              <a:buChar char="■"/>
              <a:defRPr/>
            </a:lvl3pPr>
            <a:lvl4pPr indent="-342900" lvl="3" marL="1828800" rtl="0" algn="l">
              <a:spcBef>
                <a:spcPts val="1800"/>
              </a:spcBef>
              <a:spcAft>
                <a:spcPts val="0"/>
              </a:spcAft>
              <a:buClr>
                <a:schemeClr val="dk1"/>
              </a:buClr>
              <a:buSzPts val="1800"/>
              <a:buChar char="●"/>
              <a:defRPr/>
            </a:lvl4pPr>
            <a:lvl5pPr indent="-342900" lvl="4" marL="2286000" rtl="0" algn="l">
              <a:spcBef>
                <a:spcPts val="1800"/>
              </a:spcBef>
              <a:spcAft>
                <a:spcPts val="0"/>
              </a:spcAft>
              <a:buClr>
                <a:schemeClr val="dk1"/>
              </a:buClr>
              <a:buSzPts val="1800"/>
              <a:buChar char="○"/>
              <a:defRPr/>
            </a:lvl5pPr>
            <a:lvl6pPr indent="-342900" lvl="5" marL="2743200" rtl="0" algn="l">
              <a:spcBef>
                <a:spcPts val="1800"/>
              </a:spcBef>
              <a:spcAft>
                <a:spcPts val="0"/>
              </a:spcAft>
              <a:buClr>
                <a:schemeClr val="dk1"/>
              </a:buClr>
              <a:buSzPts val="1800"/>
              <a:buChar char="■"/>
              <a:defRPr/>
            </a:lvl6pPr>
            <a:lvl7pPr indent="-342900" lvl="6" marL="3200400" rtl="0" algn="l">
              <a:spcBef>
                <a:spcPts val="1800"/>
              </a:spcBef>
              <a:spcAft>
                <a:spcPts val="0"/>
              </a:spcAft>
              <a:buClr>
                <a:schemeClr val="dk1"/>
              </a:buClr>
              <a:buSzPts val="1800"/>
              <a:buChar char="●"/>
              <a:defRPr/>
            </a:lvl7pPr>
            <a:lvl8pPr indent="-342900" lvl="7" marL="3657600" rtl="0" algn="l">
              <a:spcBef>
                <a:spcPts val="1800"/>
              </a:spcBef>
              <a:spcAft>
                <a:spcPts val="0"/>
              </a:spcAft>
              <a:buClr>
                <a:schemeClr val="dk1"/>
              </a:buClr>
              <a:buSzPts val="1800"/>
              <a:buChar char="○"/>
              <a:defRPr/>
            </a:lvl8pPr>
            <a:lvl9pPr indent="-342900" lvl="8" marL="4114800" rtl="0" algn="l">
              <a:spcBef>
                <a:spcPts val="1800"/>
              </a:spcBef>
              <a:spcAft>
                <a:spcPts val="1800"/>
              </a:spcAft>
              <a:buClr>
                <a:schemeClr val="dk1"/>
              </a:buClr>
              <a:buSzPts val="1800"/>
              <a:buChar char="■"/>
              <a:defRPr/>
            </a:lvl9pPr>
          </a:lstStyle>
          <a:p/>
        </p:txBody>
      </p:sp>
      <p:sp>
        <p:nvSpPr>
          <p:cNvPr id="57" name="Google Shape;57;g2014b1ed426_0_505"/>
          <p:cNvSpPr txBox="1"/>
          <p:nvPr>
            <p:ph idx="10" type="dt"/>
          </p:nvPr>
        </p:nvSpPr>
        <p:spPr>
          <a:xfrm>
            <a:off x="685800" y="6780108"/>
            <a:ext cx="3200400" cy="389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8" name="Google Shape;58;g2014b1ed426_0_505"/>
          <p:cNvSpPr txBox="1"/>
          <p:nvPr>
            <p:ph idx="11" type="ftr"/>
          </p:nvPr>
        </p:nvSpPr>
        <p:spPr>
          <a:xfrm>
            <a:off x="4686300" y="6780108"/>
            <a:ext cx="4343400" cy="389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9" name="Google Shape;59;g2014b1ed426_0_505"/>
          <p:cNvSpPr txBox="1"/>
          <p:nvPr>
            <p:ph idx="12" type="sldNum"/>
          </p:nvPr>
        </p:nvSpPr>
        <p:spPr>
          <a:xfrm>
            <a:off x="9829800" y="6780108"/>
            <a:ext cx="3200400" cy="3894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g2014b1ed426_0_468"/>
          <p:cNvSpPr txBox="1"/>
          <p:nvPr>
            <p:ph type="title"/>
          </p:nvPr>
        </p:nvSpPr>
        <p:spPr>
          <a:xfrm>
            <a:off x="467550" y="3058987"/>
            <a:ext cx="12780900" cy="1197300"/>
          </a:xfrm>
          <a:prstGeom prst="rect">
            <a:avLst/>
          </a:prstGeom>
        </p:spPr>
        <p:txBody>
          <a:bodyPr anchorCtr="0" anchor="ctr" bIns="134775" lIns="134775" spcFirstLastPara="1" rIns="134775" wrap="square" tIns="134775">
            <a:normAutofit/>
          </a:bodyPr>
          <a:lstStyle>
            <a:lvl1pPr lvl="0" algn="ctr">
              <a:spcBef>
                <a:spcPts val="0"/>
              </a:spcBef>
              <a:spcAft>
                <a:spcPts val="0"/>
              </a:spcAft>
              <a:buSzPts val="5300"/>
              <a:buNone/>
              <a:defRPr sz="53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p:txBody>
      </p:sp>
      <p:sp>
        <p:nvSpPr>
          <p:cNvPr id="19" name="Google Shape;19;g2014b1ed426_0_468"/>
          <p:cNvSpPr txBox="1"/>
          <p:nvPr>
            <p:ph idx="12" type="sldNum"/>
          </p:nvPr>
        </p:nvSpPr>
        <p:spPr>
          <a:xfrm>
            <a:off x="12708687" y="6632131"/>
            <a:ext cx="822900" cy="559800"/>
          </a:xfrm>
          <a:prstGeom prst="rect">
            <a:avLst/>
          </a:prstGeom>
        </p:spPr>
        <p:txBody>
          <a:bodyPr anchorCtr="0" anchor="ctr" bIns="134775" lIns="134775" spcFirstLastPara="1" rIns="134775" wrap="square" tIns="1347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g2014b1ed426_0_471"/>
          <p:cNvSpPr txBox="1"/>
          <p:nvPr>
            <p:ph type="title"/>
          </p:nvPr>
        </p:nvSpPr>
        <p:spPr>
          <a:xfrm>
            <a:off x="467550" y="632924"/>
            <a:ext cx="12780900" cy="814500"/>
          </a:xfrm>
          <a:prstGeom prst="rect">
            <a:avLst/>
          </a:prstGeom>
        </p:spPr>
        <p:txBody>
          <a:bodyPr anchorCtr="0" anchor="t" bIns="134775" lIns="134775" spcFirstLastPara="1" rIns="134775" wrap="square" tIns="134775">
            <a:normAutofit/>
          </a:bodyPr>
          <a:lstStyle>
            <a:lvl1pPr lvl="0">
              <a:spcBef>
                <a:spcPts val="0"/>
              </a:spcBef>
              <a:spcAft>
                <a:spcPts val="0"/>
              </a:spcAft>
              <a:buSzPts val="4100"/>
              <a:buNone/>
              <a:defRPr/>
            </a:lvl1pPr>
            <a:lvl2pPr lvl="1">
              <a:spcBef>
                <a:spcPts val="0"/>
              </a:spcBef>
              <a:spcAft>
                <a:spcPts val="0"/>
              </a:spcAft>
              <a:buSzPts val="4100"/>
              <a:buNone/>
              <a:defRPr/>
            </a:lvl2pPr>
            <a:lvl3pPr lvl="2">
              <a:spcBef>
                <a:spcPts val="0"/>
              </a:spcBef>
              <a:spcAft>
                <a:spcPts val="0"/>
              </a:spcAft>
              <a:buSzPts val="4100"/>
              <a:buNone/>
              <a:defRPr/>
            </a:lvl3pPr>
            <a:lvl4pPr lvl="3">
              <a:spcBef>
                <a:spcPts val="0"/>
              </a:spcBef>
              <a:spcAft>
                <a:spcPts val="0"/>
              </a:spcAft>
              <a:buSzPts val="4100"/>
              <a:buNone/>
              <a:defRPr/>
            </a:lvl4pPr>
            <a:lvl5pPr lvl="4">
              <a:spcBef>
                <a:spcPts val="0"/>
              </a:spcBef>
              <a:spcAft>
                <a:spcPts val="0"/>
              </a:spcAft>
              <a:buSzPts val="4100"/>
              <a:buNone/>
              <a:defRPr/>
            </a:lvl5pPr>
            <a:lvl6pPr lvl="5">
              <a:spcBef>
                <a:spcPts val="0"/>
              </a:spcBef>
              <a:spcAft>
                <a:spcPts val="0"/>
              </a:spcAft>
              <a:buSzPts val="4100"/>
              <a:buNone/>
              <a:defRPr/>
            </a:lvl6pPr>
            <a:lvl7pPr lvl="6">
              <a:spcBef>
                <a:spcPts val="0"/>
              </a:spcBef>
              <a:spcAft>
                <a:spcPts val="0"/>
              </a:spcAft>
              <a:buSzPts val="4100"/>
              <a:buNone/>
              <a:defRPr/>
            </a:lvl7pPr>
            <a:lvl8pPr lvl="7">
              <a:spcBef>
                <a:spcPts val="0"/>
              </a:spcBef>
              <a:spcAft>
                <a:spcPts val="0"/>
              </a:spcAft>
              <a:buSzPts val="4100"/>
              <a:buNone/>
              <a:defRPr/>
            </a:lvl8pPr>
            <a:lvl9pPr lvl="8">
              <a:spcBef>
                <a:spcPts val="0"/>
              </a:spcBef>
              <a:spcAft>
                <a:spcPts val="0"/>
              </a:spcAft>
              <a:buSzPts val="4100"/>
              <a:buNone/>
              <a:defRPr/>
            </a:lvl9pPr>
          </a:lstStyle>
          <a:p/>
        </p:txBody>
      </p:sp>
      <p:sp>
        <p:nvSpPr>
          <p:cNvPr id="22" name="Google Shape;22;g2014b1ed426_0_471"/>
          <p:cNvSpPr txBox="1"/>
          <p:nvPr>
            <p:ph idx="1" type="body"/>
          </p:nvPr>
        </p:nvSpPr>
        <p:spPr>
          <a:xfrm>
            <a:off x="467550" y="1639076"/>
            <a:ext cx="12780900" cy="4858800"/>
          </a:xfrm>
          <a:prstGeom prst="rect">
            <a:avLst/>
          </a:prstGeom>
        </p:spPr>
        <p:txBody>
          <a:bodyPr anchorCtr="0" anchor="t" bIns="134775" lIns="134775" spcFirstLastPara="1" rIns="134775" wrap="square" tIns="134775">
            <a:normAutofit/>
          </a:bodyPr>
          <a:lstStyle>
            <a:lvl1pPr indent="-400050" lvl="0" marL="457200">
              <a:spcBef>
                <a:spcPts val="0"/>
              </a:spcBef>
              <a:spcAft>
                <a:spcPts val="0"/>
              </a:spcAft>
              <a:buSzPts val="2700"/>
              <a:buChar char="●"/>
              <a:defRPr/>
            </a:lvl1pPr>
            <a:lvl2pPr indent="-361950" lvl="1" marL="914400">
              <a:spcBef>
                <a:spcPts val="0"/>
              </a:spcBef>
              <a:spcAft>
                <a:spcPts val="0"/>
              </a:spcAft>
              <a:buSzPts val="2100"/>
              <a:buChar char="○"/>
              <a:defRPr/>
            </a:lvl2pPr>
            <a:lvl3pPr indent="-361950" lvl="2" marL="1371600">
              <a:spcBef>
                <a:spcPts val="0"/>
              </a:spcBef>
              <a:spcAft>
                <a:spcPts val="0"/>
              </a:spcAft>
              <a:buSzPts val="2100"/>
              <a:buChar char="■"/>
              <a:defRPr/>
            </a:lvl3pPr>
            <a:lvl4pPr indent="-361950" lvl="3" marL="1828800">
              <a:spcBef>
                <a:spcPts val="0"/>
              </a:spcBef>
              <a:spcAft>
                <a:spcPts val="0"/>
              </a:spcAft>
              <a:buSzPts val="2100"/>
              <a:buChar char="●"/>
              <a:defRPr/>
            </a:lvl4pPr>
            <a:lvl5pPr indent="-361950" lvl="4" marL="2286000">
              <a:spcBef>
                <a:spcPts val="0"/>
              </a:spcBef>
              <a:spcAft>
                <a:spcPts val="0"/>
              </a:spcAft>
              <a:buSzPts val="2100"/>
              <a:buChar char="○"/>
              <a:defRPr/>
            </a:lvl5pPr>
            <a:lvl6pPr indent="-361950" lvl="5" marL="2743200">
              <a:spcBef>
                <a:spcPts val="0"/>
              </a:spcBef>
              <a:spcAft>
                <a:spcPts val="0"/>
              </a:spcAft>
              <a:buSzPts val="2100"/>
              <a:buChar char="■"/>
              <a:defRPr/>
            </a:lvl6pPr>
            <a:lvl7pPr indent="-361950" lvl="6" marL="3200400">
              <a:spcBef>
                <a:spcPts val="0"/>
              </a:spcBef>
              <a:spcAft>
                <a:spcPts val="0"/>
              </a:spcAft>
              <a:buSzPts val="2100"/>
              <a:buChar char="●"/>
              <a:defRPr/>
            </a:lvl7pPr>
            <a:lvl8pPr indent="-361950" lvl="7" marL="3657600">
              <a:spcBef>
                <a:spcPts val="0"/>
              </a:spcBef>
              <a:spcAft>
                <a:spcPts val="0"/>
              </a:spcAft>
              <a:buSzPts val="2100"/>
              <a:buChar char="○"/>
              <a:defRPr/>
            </a:lvl8pPr>
            <a:lvl9pPr indent="-361950" lvl="8" marL="4114800">
              <a:spcBef>
                <a:spcPts val="0"/>
              </a:spcBef>
              <a:spcAft>
                <a:spcPts val="0"/>
              </a:spcAft>
              <a:buSzPts val="2100"/>
              <a:buChar char="■"/>
              <a:defRPr/>
            </a:lvl9pPr>
          </a:lstStyle>
          <a:p/>
        </p:txBody>
      </p:sp>
      <p:sp>
        <p:nvSpPr>
          <p:cNvPr id="23" name="Google Shape;23;g2014b1ed426_0_471"/>
          <p:cNvSpPr txBox="1"/>
          <p:nvPr>
            <p:ph idx="12" type="sldNum"/>
          </p:nvPr>
        </p:nvSpPr>
        <p:spPr>
          <a:xfrm>
            <a:off x="12708687" y="6632131"/>
            <a:ext cx="822900" cy="559800"/>
          </a:xfrm>
          <a:prstGeom prst="rect">
            <a:avLst/>
          </a:prstGeom>
        </p:spPr>
        <p:txBody>
          <a:bodyPr anchorCtr="0" anchor="ctr" bIns="134775" lIns="134775" spcFirstLastPara="1" rIns="134775" wrap="square" tIns="1347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g2014b1ed426_0_475"/>
          <p:cNvSpPr txBox="1"/>
          <p:nvPr>
            <p:ph type="title"/>
          </p:nvPr>
        </p:nvSpPr>
        <p:spPr>
          <a:xfrm>
            <a:off x="467550" y="632924"/>
            <a:ext cx="12780900" cy="814500"/>
          </a:xfrm>
          <a:prstGeom prst="rect">
            <a:avLst/>
          </a:prstGeom>
        </p:spPr>
        <p:txBody>
          <a:bodyPr anchorCtr="0" anchor="t" bIns="134775" lIns="134775" spcFirstLastPara="1" rIns="134775" wrap="square" tIns="134775">
            <a:normAutofit/>
          </a:bodyPr>
          <a:lstStyle>
            <a:lvl1pPr lvl="0">
              <a:spcBef>
                <a:spcPts val="0"/>
              </a:spcBef>
              <a:spcAft>
                <a:spcPts val="0"/>
              </a:spcAft>
              <a:buSzPts val="4100"/>
              <a:buNone/>
              <a:defRPr/>
            </a:lvl1pPr>
            <a:lvl2pPr lvl="1">
              <a:spcBef>
                <a:spcPts val="0"/>
              </a:spcBef>
              <a:spcAft>
                <a:spcPts val="0"/>
              </a:spcAft>
              <a:buSzPts val="4100"/>
              <a:buNone/>
              <a:defRPr/>
            </a:lvl2pPr>
            <a:lvl3pPr lvl="2">
              <a:spcBef>
                <a:spcPts val="0"/>
              </a:spcBef>
              <a:spcAft>
                <a:spcPts val="0"/>
              </a:spcAft>
              <a:buSzPts val="4100"/>
              <a:buNone/>
              <a:defRPr/>
            </a:lvl3pPr>
            <a:lvl4pPr lvl="3">
              <a:spcBef>
                <a:spcPts val="0"/>
              </a:spcBef>
              <a:spcAft>
                <a:spcPts val="0"/>
              </a:spcAft>
              <a:buSzPts val="4100"/>
              <a:buNone/>
              <a:defRPr/>
            </a:lvl4pPr>
            <a:lvl5pPr lvl="4">
              <a:spcBef>
                <a:spcPts val="0"/>
              </a:spcBef>
              <a:spcAft>
                <a:spcPts val="0"/>
              </a:spcAft>
              <a:buSzPts val="4100"/>
              <a:buNone/>
              <a:defRPr/>
            </a:lvl5pPr>
            <a:lvl6pPr lvl="5">
              <a:spcBef>
                <a:spcPts val="0"/>
              </a:spcBef>
              <a:spcAft>
                <a:spcPts val="0"/>
              </a:spcAft>
              <a:buSzPts val="4100"/>
              <a:buNone/>
              <a:defRPr/>
            </a:lvl6pPr>
            <a:lvl7pPr lvl="6">
              <a:spcBef>
                <a:spcPts val="0"/>
              </a:spcBef>
              <a:spcAft>
                <a:spcPts val="0"/>
              </a:spcAft>
              <a:buSzPts val="4100"/>
              <a:buNone/>
              <a:defRPr/>
            </a:lvl7pPr>
            <a:lvl8pPr lvl="7">
              <a:spcBef>
                <a:spcPts val="0"/>
              </a:spcBef>
              <a:spcAft>
                <a:spcPts val="0"/>
              </a:spcAft>
              <a:buSzPts val="4100"/>
              <a:buNone/>
              <a:defRPr/>
            </a:lvl8pPr>
            <a:lvl9pPr lvl="8">
              <a:spcBef>
                <a:spcPts val="0"/>
              </a:spcBef>
              <a:spcAft>
                <a:spcPts val="0"/>
              </a:spcAft>
              <a:buSzPts val="4100"/>
              <a:buNone/>
              <a:defRPr/>
            </a:lvl9pPr>
          </a:lstStyle>
          <a:p/>
        </p:txBody>
      </p:sp>
      <p:sp>
        <p:nvSpPr>
          <p:cNvPr id="26" name="Google Shape;26;g2014b1ed426_0_475"/>
          <p:cNvSpPr txBox="1"/>
          <p:nvPr>
            <p:ph idx="1" type="body"/>
          </p:nvPr>
        </p:nvSpPr>
        <p:spPr>
          <a:xfrm>
            <a:off x="467550" y="1639076"/>
            <a:ext cx="5999700" cy="4858800"/>
          </a:xfrm>
          <a:prstGeom prst="rect">
            <a:avLst/>
          </a:prstGeom>
        </p:spPr>
        <p:txBody>
          <a:bodyPr anchorCtr="0" anchor="t" bIns="134775" lIns="134775" spcFirstLastPara="1" rIns="134775" wrap="square" tIns="134775">
            <a:normAutofit/>
          </a:bodyPr>
          <a:lstStyle>
            <a:lvl1pPr indent="-361950" lvl="0" marL="457200">
              <a:spcBef>
                <a:spcPts val="0"/>
              </a:spcBef>
              <a:spcAft>
                <a:spcPts val="0"/>
              </a:spcAft>
              <a:buSzPts val="2100"/>
              <a:buChar char="●"/>
              <a:defRPr sz="21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27" name="Google Shape;27;g2014b1ed426_0_475"/>
          <p:cNvSpPr txBox="1"/>
          <p:nvPr>
            <p:ph idx="2" type="body"/>
          </p:nvPr>
        </p:nvSpPr>
        <p:spPr>
          <a:xfrm>
            <a:off x="7248600" y="1639076"/>
            <a:ext cx="5999700" cy="4858800"/>
          </a:xfrm>
          <a:prstGeom prst="rect">
            <a:avLst/>
          </a:prstGeom>
        </p:spPr>
        <p:txBody>
          <a:bodyPr anchorCtr="0" anchor="t" bIns="134775" lIns="134775" spcFirstLastPara="1" rIns="134775" wrap="square" tIns="134775">
            <a:normAutofit/>
          </a:bodyPr>
          <a:lstStyle>
            <a:lvl1pPr indent="-361950" lvl="0" marL="457200">
              <a:spcBef>
                <a:spcPts val="0"/>
              </a:spcBef>
              <a:spcAft>
                <a:spcPts val="0"/>
              </a:spcAft>
              <a:buSzPts val="2100"/>
              <a:buChar char="●"/>
              <a:defRPr sz="21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28" name="Google Shape;28;g2014b1ed426_0_475"/>
          <p:cNvSpPr txBox="1"/>
          <p:nvPr>
            <p:ph idx="12" type="sldNum"/>
          </p:nvPr>
        </p:nvSpPr>
        <p:spPr>
          <a:xfrm>
            <a:off x="12708687" y="6632131"/>
            <a:ext cx="822900" cy="559800"/>
          </a:xfrm>
          <a:prstGeom prst="rect">
            <a:avLst/>
          </a:prstGeom>
        </p:spPr>
        <p:txBody>
          <a:bodyPr anchorCtr="0" anchor="ctr" bIns="134775" lIns="134775" spcFirstLastPara="1" rIns="134775" wrap="square" tIns="1347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g2014b1ed426_0_480"/>
          <p:cNvSpPr txBox="1"/>
          <p:nvPr>
            <p:ph type="title"/>
          </p:nvPr>
        </p:nvSpPr>
        <p:spPr>
          <a:xfrm>
            <a:off x="467550" y="632924"/>
            <a:ext cx="12780900" cy="814500"/>
          </a:xfrm>
          <a:prstGeom prst="rect">
            <a:avLst/>
          </a:prstGeom>
        </p:spPr>
        <p:txBody>
          <a:bodyPr anchorCtr="0" anchor="t" bIns="134775" lIns="134775" spcFirstLastPara="1" rIns="134775" wrap="square" tIns="134775">
            <a:normAutofit/>
          </a:bodyPr>
          <a:lstStyle>
            <a:lvl1pPr lvl="0">
              <a:spcBef>
                <a:spcPts val="0"/>
              </a:spcBef>
              <a:spcAft>
                <a:spcPts val="0"/>
              </a:spcAft>
              <a:buSzPts val="4100"/>
              <a:buNone/>
              <a:defRPr/>
            </a:lvl1pPr>
            <a:lvl2pPr lvl="1">
              <a:spcBef>
                <a:spcPts val="0"/>
              </a:spcBef>
              <a:spcAft>
                <a:spcPts val="0"/>
              </a:spcAft>
              <a:buSzPts val="4100"/>
              <a:buNone/>
              <a:defRPr/>
            </a:lvl2pPr>
            <a:lvl3pPr lvl="2">
              <a:spcBef>
                <a:spcPts val="0"/>
              </a:spcBef>
              <a:spcAft>
                <a:spcPts val="0"/>
              </a:spcAft>
              <a:buSzPts val="4100"/>
              <a:buNone/>
              <a:defRPr/>
            </a:lvl3pPr>
            <a:lvl4pPr lvl="3">
              <a:spcBef>
                <a:spcPts val="0"/>
              </a:spcBef>
              <a:spcAft>
                <a:spcPts val="0"/>
              </a:spcAft>
              <a:buSzPts val="4100"/>
              <a:buNone/>
              <a:defRPr/>
            </a:lvl4pPr>
            <a:lvl5pPr lvl="4">
              <a:spcBef>
                <a:spcPts val="0"/>
              </a:spcBef>
              <a:spcAft>
                <a:spcPts val="0"/>
              </a:spcAft>
              <a:buSzPts val="4100"/>
              <a:buNone/>
              <a:defRPr/>
            </a:lvl5pPr>
            <a:lvl6pPr lvl="5">
              <a:spcBef>
                <a:spcPts val="0"/>
              </a:spcBef>
              <a:spcAft>
                <a:spcPts val="0"/>
              </a:spcAft>
              <a:buSzPts val="4100"/>
              <a:buNone/>
              <a:defRPr/>
            </a:lvl6pPr>
            <a:lvl7pPr lvl="6">
              <a:spcBef>
                <a:spcPts val="0"/>
              </a:spcBef>
              <a:spcAft>
                <a:spcPts val="0"/>
              </a:spcAft>
              <a:buSzPts val="4100"/>
              <a:buNone/>
              <a:defRPr/>
            </a:lvl7pPr>
            <a:lvl8pPr lvl="7">
              <a:spcBef>
                <a:spcPts val="0"/>
              </a:spcBef>
              <a:spcAft>
                <a:spcPts val="0"/>
              </a:spcAft>
              <a:buSzPts val="4100"/>
              <a:buNone/>
              <a:defRPr/>
            </a:lvl8pPr>
            <a:lvl9pPr lvl="8">
              <a:spcBef>
                <a:spcPts val="0"/>
              </a:spcBef>
              <a:spcAft>
                <a:spcPts val="0"/>
              </a:spcAft>
              <a:buSzPts val="4100"/>
              <a:buNone/>
              <a:defRPr/>
            </a:lvl9pPr>
          </a:lstStyle>
          <a:p/>
        </p:txBody>
      </p:sp>
      <p:sp>
        <p:nvSpPr>
          <p:cNvPr id="31" name="Google Shape;31;g2014b1ed426_0_480"/>
          <p:cNvSpPr txBox="1"/>
          <p:nvPr>
            <p:ph idx="12" type="sldNum"/>
          </p:nvPr>
        </p:nvSpPr>
        <p:spPr>
          <a:xfrm>
            <a:off x="12708687" y="6632131"/>
            <a:ext cx="822900" cy="559800"/>
          </a:xfrm>
          <a:prstGeom prst="rect">
            <a:avLst/>
          </a:prstGeom>
        </p:spPr>
        <p:txBody>
          <a:bodyPr anchorCtr="0" anchor="ctr" bIns="134775" lIns="134775" spcFirstLastPara="1" rIns="134775" wrap="square" tIns="1347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g2014b1ed426_0_483"/>
          <p:cNvSpPr txBox="1"/>
          <p:nvPr>
            <p:ph type="title"/>
          </p:nvPr>
        </p:nvSpPr>
        <p:spPr>
          <a:xfrm>
            <a:off x="467550" y="790187"/>
            <a:ext cx="4212000" cy="1074900"/>
          </a:xfrm>
          <a:prstGeom prst="rect">
            <a:avLst/>
          </a:prstGeom>
        </p:spPr>
        <p:txBody>
          <a:bodyPr anchorCtr="0" anchor="b" bIns="134775" lIns="134775" spcFirstLastPara="1" rIns="134775" wrap="square" tIns="134775">
            <a:normAutofit/>
          </a:bodyPr>
          <a:lstStyle>
            <a:lvl1pPr lvl="0">
              <a:spcBef>
                <a:spcPts val="0"/>
              </a:spcBef>
              <a:spcAft>
                <a:spcPts val="0"/>
              </a:spcAft>
              <a:buSzPts val="3500"/>
              <a:buNone/>
              <a:defRPr sz="3500"/>
            </a:lvl1pPr>
            <a:lvl2pPr lvl="1">
              <a:spcBef>
                <a:spcPts val="0"/>
              </a:spcBef>
              <a:spcAft>
                <a:spcPts val="0"/>
              </a:spcAft>
              <a:buSzPts val="3500"/>
              <a:buNone/>
              <a:defRPr sz="3500"/>
            </a:lvl2pPr>
            <a:lvl3pPr lvl="2">
              <a:spcBef>
                <a:spcPts val="0"/>
              </a:spcBef>
              <a:spcAft>
                <a:spcPts val="0"/>
              </a:spcAft>
              <a:buSzPts val="3500"/>
              <a:buNone/>
              <a:defRPr sz="3500"/>
            </a:lvl3pPr>
            <a:lvl4pPr lvl="3">
              <a:spcBef>
                <a:spcPts val="0"/>
              </a:spcBef>
              <a:spcAft>
                <a:spcPts val="0"/>
              </a:spcAft>
              <a:buSzPts val="3500"/>
              <a:buNone/>
              <a:defRPr sz="3500"/>
            </a:lvl4pPr>
            <a:lvl5pPr lvl="4">
              <a:spcBef>
                <a:spcPts val="0"/>
              </a:spcBef>
              <a:spcAft>
                <a:spcPts val="0"/>
              </a:spcAft>
              <a:buSzPts val="3500"/>
              <a:buNone/>
              <a:defRPr sz="3500"/>
            </a:lvl5pPr>
            <a:lvl6pPr lvl="5">
              <a:spcBef>
                <a:spcPts val="0"/>
              </a:spcBef>
              <a:spcAft>
                <a:spcPts val="0"/>
              </a:spcAft>
              <a:buSzPts val="3500"/>
              <a:buNone/>
              <a:defRPr sz="3500"/>
            </a:lvl6pPr>
            <a:lvl7pPr lvl="6">
              <a:spcBef>
                <a:spcPts val="0"/>
              </a:spcBef>
              <a:spcAft>
                <a:spcPts val="0"/>
              </a:spcAft>
              <a:buSzPts val="3500"/>
              <a:buNone/>
              <a:defRPr sz="3500"/>
            </a:lvl7pPr>
            <a:lvl8pPr lvl="7">
              <a:spcBef>
                <a:spcPts val="0"/>
              </a:spcBef>
              <a:spcAft>
                <a:spcPts val="0"/>
              </a:spcAft>
              <a:buSzPts val="3500"/>
              <a:buNone/>
              <a:defRPr sz="3500"/>
            </a:lvl8pPr>
            <a:lvl9pPr lvl="8">
              <a:spcBef>
                <a:spcPts val="0"/>
              </a:spcBef>
              <a:spcAft>
                <a:spcPts val="0"/>
              </a:spcAft>
              <a:buSzPts val="3500"/>
              <a:buNone/>
              <a:defRPr sz="3500"/>
            </a:lvl9pPr>
          </a:lstStyle>
          <a:p/>
        </p:txBody>
      </p:sp>
      <p:sp>
        <p:nvSpPr>
          <p:cNvPr id="34" name="Google Shape;34;g2014b1ed426_0_483"/>
          <p:cNvSpPr txBox="1"/>
          <p:nvPr>
            <p:ph idx="1" type="body"/>
          </p:nvPr>
        </p:nvSpPr>
        <p:spPr>
          <a:xfrm>
            <a:off x="467550" y="1976320"/>
            <a:ext cx="4212000" cy="4521900"/>
          </a:xfrm>
          <a:prstGeom prst="rect">
            <a:avLst/>
          </a:prstGeom>
        </p:spPr>
        <p:txBody>
          <a:bodyPr anchorCtr="0" anchor="t" bIns="134775" lIns="134775" spcFirstLastPara="1" rIns="134775" wrap="square" tIns="134775">
            <a:norm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35" name="Google Shape;35;g2014b1ed426_0_483"/>
          <p:cNvSpPr txBox="1"/>
          <p:nvPr>
            <p:ph idx="12" type="sldNum"/>
          </p:nvPr>
        </p:nvSpPr>
        <p:spPr>
          <a:xfrm>
            <a:off x="12708687" y="6632131"/>
            <a:ext cx="822900" cy="559800"/>
          </a:xfrm>
          <a:prstGeom prst="rect">
            <a:avLst/>
          </a:prstGeom>
        </p:spPr>
        <p:txBody>
          <a:bodyPr anchorCtr="0" anchor="ctr" bIns="134775" lIns="134775" spcFirstLastPara="1" rIns="134775" wrap="square" tIns="1347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g2014b1ed426_0_487"/>
          <p:cNvSpPr txBox="1"/>
          <p:nvPr>
            <p:ph type="title"/>
          </p:nvPr>
        </p:nvSpPr>
        <p:spPr>
          <a:xfrm>
            <a:off x="735375" y="640213"/>
            <a:ext cx="9551700" cy="5817900"/>
          </a:xfrm>
          <a:prstGeom prst="rect">
            <a:avLst/>
          </a:prstGeom>
        </p:spPr>
        <p:txBody>
          <a:bodyPr anchorCtr="0" anchor="ctr" bIns="134775" lIns="134775" spcFirstLastPara="1" rIns="134775" wrap="square" tIns="134775">
            <a:normAutofit/>
          </a:bodyPr>
          <a:lstStyle>
            <a:lvl1pPr lvl="0">
              <a:spcBef>
                <a:spcPts val="0"/>
              </a:spcBef>
              <a:spcAft>
                <a:spcPts val="0"/>
              </a:spcAft>
              <a:buSzPts val="7100"/>
              <a:buNone/>
              <a:defRPr sz="7100"/>
            </a:lvl1pPr>
            <a:lvl2pPr lvl="1">
              <a:spcBef>
                <a:spcPts val="0"/>
              </a:spcBef>
              <a:spcAft>
                <a:spcPts val="0"/>
              </a:spcAft>
              <a:buSzPts val="7100"/>
              <a:buNone/>
              <a:defRPr sz="7100"/>
            </a:lvl2pPr>
            <a:lvl3pPr lvl="2">
              <a:spcBef>
                <a:spcPts val="0"/>
              </a:spcBef>
              <a:spcAft>
                <a:spcPts val="0"/>
              </a:spcAft>
              <a:buSzPts val="7100"/>
              <a:buNone/>
              <a:defRPr sz="7100"/>
            </a:lvl3pPr>
            <a:lvl4pPr lvl="3">
              <a:spcBef>
                <a:spcPts val="0"/>
              </a:spcBef>
              <a:spcAft>
                <a:spcPts val="0"/>
              </a:spcAft>
              <a:buSzPts val="7100"/>
              <a:buNone/>
              <a:defRPr sz="7100"/>
            </a:lvl4pPr>
            <a:lvl5pPr lvl="4">
              <a:spcBef>
                <a:spcPts val="0"/>
              </a:spcBef>
              <a:spcAft>
                <a:spcPts val="0"/>
              </a:spcAft>
              <a:buSzPts val="7100"/>
              <a:buNone/>
              <a:defRPr sz="7100"/>
            </a:lvl5pPr>
            <a:lvl6pPr lvl="5">
              <a:spcBef>
                <a:spcPts val="0"/>
              </a:spcBef>
              <a:spcAft>
                <a:spcPts val="0"/>
              </a:spcAft>
              <a:buSzPts val="7100"/>
              <a:buNone/>
              <a:defRPr sz="7100"/>
            </a:lvl6pPr>
            <a:lvl7pPr lvl="6">
              <a:spcBef>
                <a:spcPts val="0"/>
              </a:spcBef>
              <a:spcAft>
                <a:spcPts val="0"/>
              </a:spcAft>
              <a:buSzPts val="7100"/>
              <a:buNone/>
              <a:defRPr sz="7100"/>
            </a:lvl7pPr>
            <a:lvl8pPr lvl="7">
              <a:spcBef>
                <a:spcPts val="0"/>
              </a:spcBef>
              <a:spcAft>
                <a:spcPts val="0"/>
              </a:spcAft>
              <a:buSzPts val="7100"/>
              <a:buNone/>
              <a:defRPr sz="7100"/>
            </a:lvl8pPr>
            <a:lvl9pPr lvl="8">
              <a:spcBef>
                <a:spcPts val="0"/>
              </a:spcBef>
              <a:spcAft>
                <a:spcPts val="0"/>
              </a:spcAft>
              <a:buSzPts val="7100"/>
              <a:buNone/>
              <a:defRPr sz="7100"/>
            </a:lvl9pPr>
          </a:lstStyle>
          <a:p/>
        </p:txBody>
      </p:sp>
      <p:sp>
        <p:nvSpPr>
          <p:cNvPr id="38" name="Google Shape;38;g2014b1ed426_0_487"/>
          <p:cNvSpPr txBox="1"/>
          <p:nvPr>
            <p:ph idx="12" type="sldNum"/>
          </p:nvPr>
        </p:nvSpPr>
        <p:spPr>
          <a:xfrm>
            <a:off x="12708687" y="6632131"/>
            <a:ext cx="822900" cy="559800"/>
          </a:xfrm>
          <a:prstGeom prst="rect">
            <a:avLst/>
          </a:prstGeom>
        </p:spPr>
        <p:txBody>
          <a:bodyPr anchorCtr="0" anchor="ctr" bIns="134775" lIns="134775" spcFirstLastPara="1" rIns="134775" wrap="square" tIns="1347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g2014b1ed426_0_490"/>
          <p:cNvSpPr/>
          <p:nvPr/>
        </p:nvSpPr>
        <p:spPr>
          <a:xfrm>
            <a:off x="6858000" y="36"/>
            <a:ext cx="6858000" cy="7315200"/>
          </a:xfrm>
          <a:prstGeom prst="rect">
            <a:avLst/>
          </a:prstGeom>
          <a:solidFill>
            <a:schemeClr val="dk2"/>
          </a:solidFill>
          <a:ln>
            <a:noFill/>
          </a:ln>
        </p:spPr>
        <p:txBody>
          <a:bodyPr anchorCtr="0" anchor="ctr" bIns="134775" lIns="134775" spcFirstLastPara="1" rIns="134775" wrap="square" tIns="134775">
            <a:noAutofit/>
          </a:bodyPr>
          <a:lstStyle/>
          <a:p>
            <a:pPr indent="0" lvl="0" marL="0" rtl="0" algn="l">
              <a:spcBef>
                <a:spcPts val="0"/>
              </a:spcBef>
              <a:spcAft>
                <a:spcPts val="0"/>
              </a:spcAft>
              <a:buNone/>
            </a:pPr>
            <a:r>
              <a:t/>
            </a:r>
            <a:endParaRPr/>
          </a:p>
        </p:txBody>
      </p:sp>
      <p:sp>
        <p:nvSpPr>
          <p:cNvPr id="41" name="Google Shape;41;g2014b1ed426_0_490"/>
          <p:cNvSpPr txBox="1"/>
          <p:nvPr>
            <p:ph type="title"/>
          </p:nvPr>
        </p:nvSpPr>
        <p:spPr>
          <a:xfrm>
            <a:off x="398250" y="1753849"/>
            <a:ext cx="6067800" cy="2108100"/>
          </a:xfrm>
          <a:prstGeom prst="rect">
            <a:avLst/>
          </a:prstGeom>
        </p:spPr>
        <p:txBody>
          <a:bodyPr anchorCtr="0" anchor="b" bIns="134775" lIns="134775" spcFirstLastPara="1" rIns="134775" wrap="square" tIns="134775">
            <a:normAutofit/>
          </a:bodyPr>
          <a:lstStyle>
            <a:lvl1pPr lvl="0" algn="ctr">
              <a:spcBef>
                <a:spcPts val="0"/>
              </a:spcBef>
              <a:spcAft>
                <a:spcPts val="0"/>
              </a:spcAft>
              <a:buSzPts val="6200"/>
              <a:buNone/>
              <a:defRPr sz="6200"/>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p:txBody>
      </p:sp>
      <p:sp>
        <p:nvSpPr>
          <p:cNvPr id="42" name="Google Shape;42;g2014b1ed426_0_490"/>
          <p:cNvSpPr txBox="1"/>
          <p:nvPr>
            <p:ph idx="1" type="subTitle"/>
          </p:nvPr>
        </p:nvSpPr>
        <p:spPr>
          <a:xfrm>
            <a:off x="398250" y="3986596"/>
            <a:ext cx="6067800" cy="1756500"/>
          </a:xfrm>
          <a:prstGeom prst="rect">
            <a:avLst/>
          </a:prstGeom>
        </p:spPr>
        <p:txBody>
          <a:bodyPr anchorCtr="0" anchor="t" bIns="134775" lIns="134775" spcFirstLastPara="1" rIns="134775" wrap="square" tIns="134775">
            <a:normAutofit/>
          </a:bodyPr>
          <a:lstStyle>
            <a:lvl1pPr lvl="0" algn="ctr">
              <a:lnSpc>
                <a:spcPct val="100000"/>
              </a:lnSpc>
              <a:spcBef>
                <a:spcPts val="0"/>
              </a:spcBef>
              <a:spcAft>
                <a:spcPts val="0"/>
              </a:spcAft>
              <a:buSzPts val="3100"/>
              <a:buNone/>
              <a:defRPr sz="3100"/>
            </a:lvl1pPr>
            <a:lvl2pPr lvl="1" algn="ctr">
              <a:lnSpc>
                <a:spcPct val="100000"/>
              </a:lnSpc>
              <a:spcBef>
                <a:spcPts val="0"/>
              </a:spcBef>
              <a:spcAft>
                <a:spcPts val="0"/>
              </a:spcAft>
              <a:buSzPts val="3100"/>
              <a:buNone/>
              <a:defRPr sz="3100"/>
            </a:lvl2pPr>
            <a:lvl3pPr lvl="2" algn="ctr">
              <a:lnSpc>
                <a:spcPct val="100000"/>
              </a:lnSpc>
              <a:spcBef>
                <a:spcPts val="0"/>
              </a:spcBef>
              <a:spcAft>
                <a:spcPts val="0"/>
              </a:spcAft>
              <a:buSzPts val="3100"/>
              <a:buNone/>
              <a:defRPr sz="3100"/>
            </a:lvl3pPr>
            <a:lvl4pPr lvl="3" algn="ctr">
              <a:lnSpc>
                <a:spcPct val="100000"/>
              </a:lnSpc>
              <a:spcBef>
                <a:spcPts val="0"/>
              </a:spcBef>
              <a:spcAft>
                <a:spcPts val="0"/>
              </a:spcAft>
              <a:buSzPts val="3100"/>
              <a:buNone/>
              <a:defRPr sz="3100"/>
            </a:lvl4pPr>
            <a:lvl5pPr lvl="4" algn="ctr">
              <a:lnSpc>
                <a:spcPct val="100000"/>
              </a:lnSpc>
              <a:spcBef>
                <a:spcPts val="0"/>
              </a:spcBef>
              <a:spcAft>
                <a:spcPts val="0"/>
              </a:spcAft>
              <a:buSzPts val="3100"/>
              <a:buNone/>
              <a:defRPr sz="3100"/>
            </a:lvl5pPr>
            <a:lvl6pPr lvl="5" algn="ctr">
              <a:lnSpc>
                <a:spcPct val="100000"/>
              </a:lnSpc>
              <a:spcBef>
                <a:spcPts val="0"/>
              </a:spcBef>
              <a:spcAft>
                <a:spcPts val="0"/>
              </a:spcAft>
              <a:buSzPts val="3100"/>
              <a:buNone/>
              <a:defRPr sz="3100"/>
            </a:lvl6pPr>
            <a:lvl7pPr lvl="6" algn="ctr">
              <a:lnSpc>
                <a:spcPct val="100000"/>
              </a:lnSpc>
              <a:spcBef>
                <a:spcPts val="0"/>
              </a:spcBef>
              <a:spcAft>
                <a:spcPts val="0"/>
              </a:spcAft>
              <a:buSzPts val="3100"/>
              <a:buNone/>
              <a:defRPr sz="3100"/>
            </a:lvl7pPr>
            <a:lvl8pPr lvl="7" algn="ctr">
              <a:lnSpc>
                <a:spcPct val="100000"/>
              </a:lnSpc>
              <a:spcBef>
                <a:spcPts val="0"/>
              </a:spcBef>
              <a:spcAft>
                <a:spcPts val="0"/>
              </a:spcAft>
              <a:buSzPts val="3100"/>
              <a:buNone/>
              <a:defRPr sz="3100"/>
            </a:lvl8pPr>
            <a:lvl9pPr lvl="8" algn="ctr">
              <a:lnSpc>
                <a:spcPct val="100000"/>
              </a:lnSpc>
              <a:spcBef>
                <a:spcPts val="0"/>
              </a:spcBef>
              <a:spcAft>
                <a:spcPts val="0"/>
              </a:spcAft>
              <a:buSzPts val="3100"/>
              <a:buNone/>
              <a:defRPr sz="3100"/>
            </a:lvl9pPr>
          </a:lstStyle>
          <a:p/>
        </p:txBody>
      </p:sp>
      <p:sp>
        <p:nvSpPr>
          <p:cNvPr id="43" name="Google Shape;43;g2014b1ed426_0_490"/>
          <p:cNvSpPr txBox="1"/>
          <p:nvPr>
            <p:ph idx="2" type="body"/>
          </p:nvPr>
        </p:nvSpPr>
        <p:spPr>
          <a:xfrm>
            <a:off x="7409250" y="1029973"/>
            <a:ext cx="5755500" cy="5255400"/>
          </a:xfrm>
          <a:prstGeom prst="rect">
            <a:avLst/>
          </a:prstGeom>
        </p:spPr>
        <p:txBody>
          <a:bodyPr anchorCtr="0" anchor="ctr" bIns="134775" lIns="134775" spcFirstLastPara="1" rIns="134775" wrap="square" tIns="134775">
            <a:normAutofit/>
          </a:bodyPr>
          <a:lstStyle>
            <a:lvl1pPr indent="-400050" lvl="0" marL="457200">
              <a:spcBef>
                <a:spcPts val="0"/>
              </a:spcBef>
              <a:spcAft>
                <a:spcPts val="0"/>
              </a:spcAft>
              <a:buClr>
                <a:schemeClr val="dk1"/>
              </a:buClr>
              <a:buSzPts val="2700"/>
              <a:buChar char="●"/>
              <a:defRPr>
                <a:solidFill>
                  <a:schemeClr val="dk1"/>
                </a:solidFill>
              </a:defRPr>
            </a:lvl1pPr>
            <a:lvl2pPr indent="-361950" lvl="1" marL="914400">
              <a:spcBef>
                <a:spcPts val="0"/>
              </a:spcBef>
              <a:spcAft>
                <a:spcPts val="0"/>
              </a:spcAft>
              <a:buClr>
                <a:schemeClr val="dk1"/>
              </a:buClr>
              <a:buSzPts val="2100"/>
              <a:buChar char="○"/>
              <a:defRPr>
                <a:solidFill>
                  <a:schemeClr val="dk1"/>
                </a:solidFill>
              </a:defRPr>
            </a:lvl2pPr>
            <a:lvl3pPr indent="-361950" lvl="2" marL="1371600">
              <a:spcBef>
                <a:spcPts val="0"/>
              </a:spcBef>
              <a:spcAft>
                <a:spcPts val="0"/>
              </a:spcAft>
              <a:buClr>
                <a:schemeClr val="dk1"/>
              </a:buClr>
              <a:buSzPts val="2100"/>
              <a:buChar char="■"/>
              <a:defRPr>
                <a:solidFill>
                  <a:schemeClr val="dk1"/>
                </a:solidFill>
              </a:defRPr>
            </a:lvl3pPr>
            <a:lvl4pPr indent="-361950" lvl="3" marL="1828800">
              <a:spcBef>
                <a:spcPts val="0"/>
              </a:spcBef>
              <a:spcAft>
                <a:spcPts val="0"/>
              </a:spcAft>
              <a:buClr>
                <a:schemeClr val="dk1"/>
              </a:buClr>
              <a:buSzPts val="2100"/>
              <a:buChar char="●"/>
              <a:defRPr>
                <a:solidFill>
                  <a:schemeClr val="dk1"/>
                </a:solidFill>
              </a:defRPr>
            </a:lvl4pPr>
            <a:lvl5pPr indent="-361950" lvl="4" marL="2286000">
              <a:spcBef>
                <a:spcPts val="0"/>
              </a:spcBef>
              <a:spcAft>
                <a:spcPts val="0"/>
              </a:spcAft>
              <a:buClr>
                <a:schemeClr val="dk1"/>
              </a:buClr>
              <a:buSzPts val="2100"/>
              <a:buChar char="○"/>
              <a:defRPr>
                <a:solidFill>
                  <a:schemeClr val="dk1"/>
                </a:solidFill>
              </a:defRPr>
            </a:lvl5pPr>
            <a:lvl6pPr indent="-361950" lvl="5" marL="2743200">
              <a:spcBef>
                <a:spcPts val="0"/>
              </a:spcBef>
              <a:spcAft>
                <a:spcPts val="0"/>
              </a:spcAft>
              <a:buClr>
                <a:schemeClr val="dk1"/>
              </a:buClr>
              <a:buSzPts val="2100"/>
              <a:buChar char="■"/>
              <a:defRPr>
                <a:solidFill>
                  <a:schemeClr val="dk1"/>
                </a:solidFill>
              </a:defRPr>
            </a:lvl6pPr>
            <a:lvl7pPr indent="-361950" lvl="6" marL="3200400">
              <a:spcBef>
                <a:spcPts val="0"/>
              </a:spcBef>
              <a:spcAft>
                <a:spcPts val="0"/>
              </a:spcAft>
              <a:buClr>
                <a:schemeClr val="dk1"/>
              </a:buClr>
              <a:buSzPts val="2100"/>
              <a:buChar char="●"/>
              <a:defRPr>
                <a:solidFill>
                  <a:schemeClr val="dk1"/>
                </a:solidFill>
              </a:defRPr>
            </a:lvl7pPr>
            <a:lvl8pPr indent="-361950" lvl="7" marL="3657600">
              <a:spcBef>
                <a:spcPts val="0"/>
              </a:spcBef>
              <a:spcAft>
                <a:spcPts val="0"/>
              </a:spcAft>
              <a:buClr>
                <a:schemeClr val="dk1"/>
              </a:buClr>
              <a:buSzPts val="2100"/>
              <a:buChar char="○"/>
              <a:defRPr>
                <a:solidFill>
                  <a:schemeClr val="dk1"/>
                </a:solidFill>
              </a:defRPr>
            </a:lvl8pPr>
            <a:lvl9pPr indent="-361950" lvl="8" marL="4114800">
              <a:spcBef>
                <a:spcPts val="0"/>
              </a:spcBef>
              <a:spcAft>
                <a:spcPts val="0"/>
              </a:spcAft>
              <a:buClr>
                <a:schemeClr val="dk1"/>
              </a:buClr>
              <a:buSzPts val="2100"/>
              <a:buChar char="■"/>
              <a:defRPr>
                <a:solidFill>
                  <a:schemeClr val="dk1"/>
                </a:solidFill>
              </a:defRPr>
            </a:lvl9pPr>
          </a:lstStyle>
          <a:p/>
        </p:txBody>
      </p:sp>
      <p:sp>
        <p:nvSpPr>
          <p:cNvPr id="44" name="Google Shape;44;g2014b1ed426_0_490"/>
          <p:cNvSpPr txBox="1"/>
          <p:nvPr>
            <p:ph idx="12" type="sldNum"/>
          </p:nvPr>
        </p:nvSpPr>
        <p:spPr>
          <a:xfrm>
            <a:off x="12708687" y="6632131"/>
            <a:ext cx="822900" cy="559800"/>
          </a:xfrm>
          <a:prstGeom prst="rect">
            <a:avLst/>
          </a:prstGeom>
        </p:spPr>
        <p:txBody>
          <a:bodyPr anchorCtr="0" anchor="ctr" bIns="134775" lIns="134775" spcFirstLastPara="1" rIns="134775" wrap="square" tIns="1347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g2014b1ed426_0_496"/>
          <p:cNvSpPr txBox="1"/>
          <p:nvPr>
            <p:ph idx="1" type="body"/>
          </p:nvPr>
        </p:nvSpPr>
        <p:spPr>
          <a:xfrm>
            <a:off x="467550" y="6016818"/>
            <a:ext cx="8998200" cy="860700"/>
          </a:xfrm>
          <a:prstGeom prst="rect">
            <a:avLst/>
          </a:prstGeom>
        </p:spPr>
        <p:txBody>
          <a:bodyPr anchorCtr="0" anchor="ctr" bIns="134775" lIns="134775" spcFirstLastPara="1" rIns="134775" wrap="square" tIns="134775">
            <a:normAutofit/>
          </a:bodyPr>
          <a:lstStyle>
            <a:lvl1pPr indent="-228600" lvl="0" marL="457200">
              <a:lnSpc>
                <a:spcPct val="100000"/>
              </a:lnSpc>
              <a:spcBef>
                <a:spcPts val="0"/>
              </a:spcBef>
              <a:spcAft>
                <a:spcPts val="0"/>
              </a:spcAft>
              <a:buSzPts val="2700"/>
              <a:buNone/>
              <a:defRPr/>
            </a:lvl1pPr>
          </a:lstStyle>
          <a:p/>
        </p:txBody>
      </p:sp>
      <p:sp>
        <p:nvSpPr>
          <p:cNvPr id="47" name="Google Shape;47;g2014b1ed426_0_496"/>
          <p:cNvSpPr txBox="1"/>
          <p:nvPr>
            <p:ph idx="12" type="sldNum"/>
          </p:nvPr>
        </p:nvSpPr>
        <p:spPr>
          <a:xfrm>
            <a:off x="12708687" y="6632131"/>
            <a:ext cx="822900" cy="559800"/>
          </a:xfrm>
          <a:prstGeom prst="rect">
            <a:avLst/>
          </a:prstGeom>
        </p:spPr>
        <p:txBody>
          <a:bodyPr anchorCtr="0" anchor="ctr" bIns="134775" lIns="134775" spcFirstLastPara="1" rIns="134775" wrap="square" tIns="1347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9" name="Shape 9"/>
        <p:cNvGrpSpPr/>
        <p:nvPr/>
      </p:nvGrpSpPr>
      <p:grpSpPr>
        <a:xfrm>
          <a:off x="0" y="0"/>
          <a:ext cx="0" cy="0"/>
          <a:chOff x="0" y="0"/>
          <a:chExt cx="0" cy="0"/>
        </a:xfrm>
      </p:grpSpPr>
      <p:sp>
        <p:nvSpPr>
          <p:cNvPr id="10" name="Google Shape;10;g2014b1ed426_0_460"/>
          <p:cNvSpPr txBox="1"/>
          <p:nvPr>
            <p:ph type="title"/>
          </p:nvPr>
        </p:nvSpPr>
        <p:spPr>
          <a:xfrm>
            <a:off x="467550" y="632924"/>
            <a:ext cx="12780900" cy="814500"/>
          </a:xfrm>
          <a:prstGeom prst="rect">
            <a:avLst/>
          </a:prstGeom>
          <a:noFill/>
          <a:ln>
            <a:noFill/>
          </a:ln>
        </p:spPr>
        <p:txBody>
          <a:bodyPr anchorCtr="0" anchor="t" bIns="134775" lIns="134775" spcFirstLastPara="1" rIns="134775" wrap="square" tIns="134775">
            <a:normAutofit/>
          </a:bodyPr>
          <a:lstStyle>
            <a:lvl1pPr lvl="0">
              <a:spcBef>
                <a:spcPts val="0"/>
              </a:spcBef>
              <a:spcAft>
                <a:spcPts val="0"/>
              </a:spcAft>
              <a:buClr>
                <a:schemeClr val="dk1"/>
              </a:buClr>
              <a:buSzPts val="4100"/>
              <a:buNone/>
              <a:defRPr sz="4100">
                <a:solidFill>
                  <a:schemeClr val="dk1"/>
                </a:solidFill>
              </a:defRPr>
            </a:lvl1pPr>
            <a:lvl2pPr lvl="1">
              <a:spcBef>
                <a:spcPts val="0"/>
              </a:spcBef>
              <a:spcAft>
                <a:spcPts val="0"/>
              </a:spcAft>
              <a:buClr>
                <a:schemeClr val="dk1"/>
              </a:buClr>
              <a:buSzPts val="4100"/>
              <a:buNone/>
              <a:defRPr sz="4100">
                <a:solidFill>
                  <a:schemeClr val="dk1"/>
                </a:solidFill>
              </a:defRPr>
            </a:lvl2pPr>
            <a:lvl3pPr lvl="2">
              <a:spcBef>
                <a:spcPts val="0"/>
              </a:spcBef>
              <a:spcAft>
                <a:spcPts val="0"/>
              </a:spcAft>
              <a:buClr>
                <a:schemeClr val="dk1"/>
              </a:buClr>
              <a:buSzPts val="4100"/>
              <a:buNone/>
              <a:defRPr sz="4100">
                <a:solidFill>
                  <a:schemeClr val="dk1"/>
                </a:solidFill>
              </a:defRPr>
            </a:lvl3pPr>
            <a:lvl4pPr lvl="3">
              <a:spcBef>
                <a:spcPts val="0"/>
              </a:spcBef>
              <a:spcAft>
                <a:spcPts val="0"/>
              </a:spcAft>
              <a:buClr>
                <a:schemeClr val="dk1"/>
              </a:buClr>
              <a:buSzPts val="4100"/>
              <a:buNone/>
              <a:defRPr sz="4100">
                <a:solidFill>
                  <a:schemeClr val="dk1"/>
                </a:solidFill>
              </a:defRPr>
            </a:lvl4pPr>
            <a:lvl5pPr lvl="4">
              <a:spcBef>
                <a:spcPts val="0"/>
              </a:spcBef>
              <a:spcAft>
                <a:spcPts val="0"/>
              </a:spcAft>
              <a:buClr>
                <a:schemeClr val="dk1"/>
              </a:buClr>
              <a:buSzPts val="4100"/>
              <a:buNone/>
              <a:defRPr sz="4100">
                <a:solidFill>
                  <a:schemeClr val="dk1"/>
                </a:solidFill>
              </a:defRPr>
            </a:lvl5pPr>
            <a:lvl6pPr lvl="5">
              <a:spcBef>
                <a:spcPts val="0"/>
              </a:spcBef>
              <a:spcAft>
                <a:spcPts val="0"/>
              </a:spcAft>
              <a:buClr>
                <a:schemeClr val="dk1"/>
              </a:buClr>
              <a:buSzPts val="4100"/>
              <a:buNone/>
              <a:defRPr sz="4100">
                <a:solidFill>
                  <a:schemeClr val="dk1"/>
                </a:solidFill>
              </a:defRPr>
            </a:lvl6pPr>
            <a:lvl7pPr lvl="6">
              <a:spcBef>
                <a:spcPts val="0"/>
              </a:spcBef>
              <a:spcAft>
                <a:spcPts val="0"/>
              </a:spcAft>
              <a:buClr>
                <a:schemeClr val="dk1"/>
              </a:buClr>
              <a:buSzPts val="4100"/>
              <a:buNone/>
              <a:defRPr sz="4100">
                <a:solidFill>
                  <a:schemeClr val="dk1"/>
                </a:solidFill>
              </a:defRPr>
            </a:lvl7pPr>
            <a:lvl8pPr lvl="7">
              <a:spcBef>
                <a:spcPts val="0"/>
              </a:spcBef>
              <a:spcAft>
                <a:spcPts val="0"/>
              </a:spcAft>
              <a:buClr>
                <a:schemeClr val="dk1"/>
              </a:buClr>
              <a:buSzPts val="4100"/>
              <a:buNone/>
              <a:defRPr sz="4100">
                <a:solidFill>
                  <a:schemeClr val="dk1"/>
                </a:solidFill>
              </a:defRPr>
            </a:lvl8pPr>
            <a:lvl9pPr lvl="8">
              <a:spcBef>
                <a:spcPts val="0"/>
              </a:spcBef>
              <a:spcAft>
                <a:spcPts val="0"/>
              </a:spcAft>
              <a:buClr>
                <a:schemeClr val="dk1"/>
              </a:buClr>
              <a:buSzPts val="4100"/>
              <a:buNone/>
              <a:defRPr sz="4100">
                <a:solidFill>
                  <a:schemeClr val="dk1"/>
                </a:solidFill>
              </a:defRPr>
            </a:lvl9pPr>
          </a:lstStyle>
          <a:p/>
        </p:txBody>
      </p:sp>
      <p:sp>
        <p:nvSpPr>
          <p:cNvPr id="11" name="Google Shape;11;g2014b1ed426_0_460"/>
          <p:cNvSpPr txBox="1"/>
          <p:nvPr>
            <p:ph idx="1" type="body"/>
          </p:nvPr>
        </p:nvSpPr>
        <p:spPr>
          <a:xfrm>
            <a:off x="467550" y="1639076"/>
            <a:ext cx="12780900" cy="4858800"/>
          </a:xfrm>
          <a:prstGeom prst="rect">
            <a:avLst/>
          </a:prstGeom>
          <a:noFill/>
          <a:ln>
            <a:noFill/>
          </a:ln>
        </p:spPr>
        <p:txBody>
          <a:bodyPr anchorCtr="0" anchor="t" bIns="134775" lIns="134775" spcFirstLastPara="1" rIns="134775" wrap="square" tIns="134775">
            <a:normAutofit/>
          </a:bodyPr>
          <a:lstStyle>
            <a:lvl1pPr indent="-400050" lvl="0" marL="457200">
              <a:lnSpc>
                <a:spcPct val="115000"/>
              </a:lnSpc>
              <a:spcBef>
                <a:spcPts val="0"/>
              </a:spcBef>
              <a:spcAft>
                <a:spcPts val="0"/>
              </a:spcAft>
              <a:buClr>
                <a:schemeClr val="lt2"/>
              </a:buClr>
              <a:buSzPts val="2700"/>
              <a:buChar char="●"/>
              <a:defRPr sz="2700">
                <a:solidFill>
                  <a:schemeClr val="lt2"/>
                </a:solidFill>
              </a:defRPr>
            </a:lvl1pPr>
            <a:lvl2pPr indent="-361950" lvl="1" marL="914400">
              <a:lnSpc>
                <a:spcPct val="115000"/>
              </a:lnSpc>
              <a:spcBef>
                <a:spcPts val="0"/>
              </a:spcBef>
              <a:spcAft>
                <a:spcPts val="0"/>
              </a:spcAft>
              <a:buClr>
                <a:schemeClr val="lt2"/>
              </a:buClr>
              <a:buSzPts val="2100"/>
              <a:buChar char="○"/>
              <a:defRPr sz="2100">
                <a:solidFill>
                  <a:schemeClr val="lt2"/>
                </a:solidFill>
              </a:defRPr>
            </a:lvl2pPr>
            <a:lvl3pPr indent="-361950" lvl="2" marL="1371600">
              <a:lnSpc>
                <a:spcPct val="115000"/>
              </a:lnSpc>
              <a:spcBef>
                <a:spcPts val="0"/>
              </a:spcBef>
              <a:spcAft>
                <a:spcPts val="0"/>
              </a:spcAft>
              <a:buClr>
                <a:schemeClr val="lt2"/>
              </a:buClr>
              <a:buSzPts val="2100"/>
              <a:buChar char="■"/>
              <a:defRPr sz="2100">
                <a:solidFill>
                  <a:schemeClr val="lt2"/>
                </a:solidFill>
              </a:defRPr>
            </a:lvl3pPr>
            <a:lvl4pPr indent="-361950" lvl="3" marL="1828800">
              <a:lnSpc>
                <a:spcPct val="115000"/>
              </a:lnSpc>
              <a:spcBef>
                <a:spcPts val="0"/>
              </a:spcBef>
              <a:spcAft>
                <a:spcPts val="0"/>
              </a:spcAft>
              <a:buClr>
                <a:schemeClr val="lt2"/>
              </a:buClr>
              <a:buSzPts val="2100"/>
              <a:buChar char="●"/>
              <a:defRPr sz="2100">
                <a:solidFill>
                  <a:schemeClr val="lt2"/>
                </a:solidFill>
              </a:defRPr>
            </a:lvl4pPr>
            <a:lvl5pPr indent="-361950" lvl="4" marL="2286000">
              <a:lnSpc>
                <a:spcPct val="115000"/>
              </a:lnSpc>
              <a:spcBef>
                <a:spcPts val="0"/>
              </a:spcBef>
              <a:spcAft>
                <a:spcPts val="0"/>
              </a:spcAft>
              <a:buClr>
                <a:schemeClr val="lt2"/>
              </a:buClr>
              <a:buSzPts val="2100"/>
              <a:buChar char="○"/>
              <a:defRPr sz="2100">
                <a:solidFill>
                  <a:schemeClr val="lt2"/>
                </a:solidFill>
              </a:defRPr>
            </a:lvl5pPr>
            <a:lvl6pPr indent="-361950" lvl="5" marL="2743200">
              <a:lnSpc>
                <a:spcPct val="115000"/>
              </a:lnSpc>
              <a:spcBef>
                <a:spcPts val="0"/>
              </a:spcBef>
              <a:spcAft>
                <a:spcPts val="0"/>
              </a:spcAft>
              <a:buClr>
                <a:schemeClr val="lt2"/>
              </a:buClr>
              <a:buSzPts val="2100"/>
              <a:buChar char="■"/>
              <a:defRPr sz="2100">
                <a:solidFill>
                  <a:schemeClr val="lt2"/>
                </a:solidFill>
              </a:defRPr>
            </a:lvl6pPr>
            <a:lvl7pPr indent="-361950" lvl="6" marL="3200400">
              <a:lnSpc>
                <a:spcPct val="115000"/>
              </a:lnSpc>
              <a:spcBef>
                <a:spcPts val="0"/>
              </a:spcBef>
              <a:spcAft>
                <a:spcPts val="0"/>
              </a:spcAft>
              <a:buClr>
                <a:schemeClr val="lt2"/>
              </a:buClr>
              <a:buSzPts val="2100"/>
              <a:buChar char="●"/>
              <a:defRPr sz="2100">
                <a:solidFill>
                  <a:schemeClr val="lt2"/>
                </a:solidFill>
              </a:defRPr>
            </a:lvl7pPr>
            <a:lvl8pPr indent="-361950" lvl="7" marL="3657600">
              <a:lnSpc>
                <a:spcPct val="115000"/>
              </a:lnSpc>
              <a:spcBef>
                <a:spcPts val="0"/>
              </a:spcBef>
              <a:spcAft>
                <a:spcPts val="0"/>
              </a:spcAft>
              <a:buClr>
                <a:schemeClr val="lt2"/>
              </a:buClr>
              <a:buSzPts val="2100"/>
              <a:buChar char="○"/>
              <a:defRPr sz="2100">
                <a:solidFill>
                  <a:schemeClr val="lt2"/>
                </a:solidFill>
              </a:defRPr>
            </a:lvl8pPr>
            <a:lvl9pPr indent="-361950" lvl="8" marL="4114800">
              <a:lnSpc>
                <a:spcPct val="115000"/>
              </a:lnSpc>
              <a:spcBef>
                <a:spcPts val="0"/>
              </a:spcBef>
              <a:spcAft>
                <a:spcPts val="0"/>
              </a:spcAft>
              <a:buClr>
                <a:schemeClr val="lt2"/>
              </a:buClr>
              <a:buSzPts val="2100"/>
              <a:buChar char="■"/>
              <a:defRPr sz="2100">
                <a:solidFill>
                  <a:schemeClr val="lt2"/>
                </a:solidFill>
              </a:defRPr>
            </a:lvl9pPr>
          </a:lstStyle>
          <a:p/>
        </p:txBody>
      </p:sp>
      <p:sp>
        <p:nvSpPr>
          <p:cNvPr id="12" name="Google Shape;12;g2014b1ed426_0_460"/>
          <p:cNvSpPr txBox="1"/>
          <p:nvPr>
            <p:ph idx="12" type="sldNum"/>
          </p:nvPr>
        </p:nvSpPr>
        <p:spPr>
          <a:xfrm>
            <a:off x="12708687" y="6632131"/>
            <a:ext cx="822900" cy="559800"/>
          </a:xfrm>
          <a:prstGeom prst="rect">
            <a:avLst/>
          </a:prstGeom>
          <a:noFill/>
          <a:ln>
            <a:noFill/>
          </a:ln>
        </p:spPr>
        <p:txBody>
          <a:bodyPr anchorCtr="0" anchor="ctr" bIns="134775" lIns="134775" spcFirstLastPara="1" rIns="134775" wrap="square" tIns="134775">
            <a:normAutofit/>
          </a:bodyPr>
          <a:lstStyle>
            <a:lvl1pPr lvl="0" algn="r">
              <a:buNone/>
              <a:defRPr sz="1500">
                <a:solidFill>
                  <a:schemeClr val="lt2"/>
                </a:solidFill>
              </a:defRPr>
            </a:lvl1pPr>
            <a:lvl2pPr lvl="1" algn="r">
              <a:buNone/>
              <a:defRPr sz="1500">
                <a:solidFill>
                  <a:schemeClr val="lt2"/>
                </a:solidFill>
              </a:defRPr>
            </a:lvl2pPr>
            <a:lvl3pPr lvl="2" algn="r">
              <a:buNone/>
              <a:defRPr sz="1500">
                <a:solidFill>
                  <a:schemeClr val="lt2"/>
                </a:solidFill>
              </a:defRPr>
            </a:lvl3pPr>
            <a:lvl4pPr lvl="3" algn="r">
              <a:buNone/>
              <a:defRPr sz="1500">
                <a:solidFill>
                  <a:schemeClr val="lt2"/>
                </a:solidFill>
              </a:defRPr>
            </a:lvl4pPr>
            <a:lvl5pPr lvl="4" algn="r">
              <a:buNone/>
              <a:defRPr sz="1500">
                <a:solidFill>
                  <a:schemeClr val="lt2"/>
                </a:solidFill>
              </a:defRPr>
            </a:lvl5pPr>
            <a:lvl6pPr lvl="5" algn="r">
              <a:buNone/>
              <a:defRPr sz="1500">
                <a:solidFill>
                  <a:schemeClr val="lt2"/>
                </a:solidFill>
              </a:defRPr>
            </a:lvl6pPr>
            <a:lvl7pPr lvl="6" algn="r">
              <a:buNone/>
              <a:defRPr sz="1500">
                <a:solidFill>
                  <a:schemeClr val="lt2"/>
                </a:solidFill>
              </a:defRPr>
            </a:lvl7pPr>
            <a:lvl8pPr lvl="7" algn="r">
              <a:buNone/>
              <a:defRPr sz="1500">
                <a:solidFill>
                  <a:schemeClr val="lt2"/>
                </a:solidFill>
              </a:defRPr>
            </a:lvl8pPr>
            <a:lvl9pPr lvl="8" algn="r">
              <a:buNone/>
              <a:defRPr sz="1500">
                <a:solidFill>
                  <a:schemeClr val="lt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hyperlink" Target="https://ieeexplore.ieee.org/document/9697222" TargetMode="External"/><Relationship Id="rId4" Type="http://schemas.openxmlformats.org/officeDocument/2006/relationships/hyperlink" Target="https://ieeexplore.ieee.org/document/9697222" TargetMode="External"/><Relationship Id="rId5" Type="http://schemas.openxmlformats.org/officeDocument/2006/relationships/hyperlink" Target="https://ieeexplore.ieee.org/document/9697222" TargetMode="External"/><Relationship Id="rId6" Type="http://schemas.openxmlformats.org/officeDocument/2006/relationships/hyperlink" Target="https://ieeexplore.ieee.org/document/9697222"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
          <p:cNvSpPr txBox="1"/>
          <p:nvPr>
            <p:ph type="ctrTitle"/>
          </p:nvPr>
        </p:nvSpPr>
        <p:spPr>
          <a:xfrm>
            <a:off x="1066800" y="2209800"/>
            <a:ext cx="11658600" cy="115654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200"/>
              <a:buFont typeface="Calibri"/>
              <a:buNone/>
            </a:pPr>
            <a:br>
              <a:rPr lang="en-US" sz="3200"/>
            </a:br>
            <a:endParaRPr sz="3200"/>
          </a:p>
        </p:txBody>
      </p:sp>
      <p:sp>
        <p:nvSpPr>
          <p:cNvPr id="69" name="Google Shape;69;p1"/>
          <p:cNvSpPr txBox="1"/>
          <p:nvPr>
            <p:ph idx="12" type="sldNum"/>
          </p:nvPr>
        </p:nvSpPr>
        <p:spPr>
          <a:xfrm>
            <a:off x="12708687" y="6632131"/>
            <a:ext cx="822900" cy="5598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
        <p:nvSpPr>
          <p:cNvPr id="70" name="Google Shape;70;p1"/>
          <p:cNvSpPr txBox="1"/>
          <p:nvPr>
            <p:ph idx="11" type="ftr"/>
          </p:nvPr>
        </p:nvSpPr>
        <p:spPr>
          <a:xfrm>
            <a:off x="3048000" y="6780108"/>
            <a:ext cx="9296400" cy="38946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71" name="Google Shape;71;p1"/>
          <p:cNvSpPr txBox="1"/>
          <p:nvPr/>
        </p:nvSpPr>
        <p:spPr>
          <a:xfrm>
            <a:off x="1066800" y="2209800"/>
            <a:ext cx="11658600" cy="115654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200"/>
              <a:buFont typeface="Calibri"/>
              <a:buNone/>
            </a:pPr>
            <a:br>
              <a:rPr b="0" i="0" lang="en-US" sz="3200" u="none" cap="none" strike="noStrike">
                <a:solidFill>
                  <a:schemeClr val="dk1"/>
                </a:solidFill>
                <a:latin typeface="Calibri"/>
                <a:ea typeface="Calibri"/>
                <a:cs typeface="Calibri"/>
                <a:sym typeface="Calibri"/>
              </a:rPr>
            </a:br>
            <a:endParaRPr b="0" i="0" sz="3200" u="none" cap="none" strike="noStrike">
              <a:solidFill>
                <a:schemeClr val="dk1"/>
              </a:solidFill>
              <a:latin typeface="Calibri"/>
              <a:ea typeface="Calibri"/>
              <a:cs typeface="Calibri"/>
              <a:sym typeface="Calibri"/>
            </a:endParaRPr>
          </a:p>
        </p:txBody>
      </p:sp>
      <p:sp>
        <p:nvSpPr>
          <p:cNvPr id="72" name="Google Shape;72;p1"/>
          <p:cNvSpPr txBox="1"/>
          <p:nvPr/>
        </p:nvSpPr>
        <p:spPr>
          <a:xfrm>
            <a:off x="3048000" y="1654075"/>
            <a:ext cx="7620000" cy="4289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888888"/>
              </a:buClr>
              <a:buSzPts val="2000"/>
              <a:buFont typeface="Arial"/>
              <a:buNone/>
            </a:pPr>
            <a:r>
              <a:t/>
            </a:r>
            <a:endParaRPr b="1" i="0" sz="2000" u="none" cap="none" strike="noStrike">
              <a:solidFill>
                <a:schemeClr val="dk1"/>
              </a:solidFill>
              <a:latin typeface="Book Antiqua"/>
              <a:ea typeface="Book Antiqua"/>
              <a:cs typeface="Book Antiqua"/>
              <a:sym typeface="Book Antiqua"/>
            </a:endParaRPr>
          </a:p>
          <a:p>
            <a:pPr indent="0" lvl="0" marL="0" marR="0" rtl="0" algn="ctr">
              <a:spcBef>
                <a:spcPts val="480"/>
              </a:spcBef>
              <a:spcAft>
                <a:spcPts val="0"/>
              </a:spcAft>
              <a:buClr>
                <a:srgbClr val="222222"/>
              </a:buClr>
              <a:buSzPts val="2400"/>
              <a:buFont typeface="Arial"/>
              <a:buNone/>
            </a:pPr>
            <a:r>
              <a:rPr i="0" lang="en-US" sz="2400" u="none" cap="none" strike="noStrike">
                <a:solidFill>
                  <a:srgbClr val="FF0000"/>
                </a:solidFill>
                <a:latin typeface="Times New Roman"/>
                <a:ea typeface="Times New Roman"/>
                <a:cs typeface="Times New Roman"/>
                <a:sym typeface="Times New Roman"/>
              </a:rPr>
              <a:t>"Review-I of M</a:t>
            </a:r>
            <a:r>
              <a:rPr lang="en-US" sz="2400">
                <a:solidFill>
                  <a:srgbClr val="FF0000"/>
                </a:solidFill>
                <a:latin typeface="Times New Roman"/>
                <a:ea typeface="Times New Roman"/>
                <a:cs typeface="Times New Roman"/>
                <a:sym typeface="Times New Roman"/>
              </a:rPr>
              <a:t>ajor</a:t>
            </a:r>
            <a:r>
              <a:rPr i="0" lang="en-US" sz="2400" u="none" cap="none" strike="noStrike">
                <a:solidFill>
                  <a:srgbClr val="FF0000"/>
                </a:solidFill>
                <a:latin typeface="Times New Roman"/>
                <a:ea typeface="Times New Roman"/>
                <a:cs typeface="Times New Roman"/>
                <a:sym typeface="Times New Roman"/>
              </a:rPr>
              <a:t> Project” </a:t>
            </a:r>
            <a:endParaRPr>
              <a:solidFill>
                <a:srgbClr val="FF0000"/>
              </a:solidFill>
              <a:latin typeface="Times New Roman"/>
              <a:ea typeface="Times New Roman"/>
              <a:cs typeface="Times New Roman"/>
              <a:sym typeface="Times New Roman"/>
            </a:endParaRPr>
          </a:p>
          <a:p>
            <a:pPr indent="0" lvl="0" marL="0" marR="0" rtl="0" algn="ctr">
              <a:spcBef>
                <a:spcPts val="480"/>
              </a:spcBef>
              <a:spcAft>
                <a:spcPts val="0"/>
              </a:spcAft>
              <a:buClr>
                <a:srgbClr val="222222"/>
              </a:buClr>
              <a:buSzPts val="2400"/>
              <a:buFont typeface="Arial"/>
              <a:buNone/>
            </a:pPr>
            <a:r>
              <a:rPr i="0" lang="en-US" sz="2400" u="none" cap="none" strike="noStrike">
                <a:solidFill>
                  <a:srgbClr val="FF0000"/>
                </a:solidFill>
                <a:latin typeface="Times New Roman"/>
                <a:ea typeface="Times New Roman"/>
                <a:cs typeface="Times New Roman"/>
                <a:sym typeface="Times New Roman"/>
              </a:rPr>
              <a:t>for E-</a:t>
            </a:r>
            <a:r>
              <a:rPr lang="en-US" sz="2400">
                <a:solidFill>
                  <a:srgbClr val="FF0000"/>
                </a:solidFill>
                <a:latin typeface="Times New Roman"/>
                <a:ea typeface="Times New Roman"/>
                <a:cs typeface="Times New Roman"/>
                <a:sym typeface="Times New Roman"/>
              </a:rPr>
              <a:t>4</a:t>
            </a:r>
            <a:r>
              <a:rPr i="0" lang="en-US" sz="2400" u="none" cap="none" strike="noStrike">
                <a:solidFill>
                  <a:srgbClr val="FF0000"/>
                </a:solidFill>
                <a:latin typeface="Times New Roman"/>
                <a:ea typeface="Times New Roman"/>
                <a:cs typeface="Times New Roman"/>
                <a:sym typeface="Times New Roman"/>
              </a:rPr>
              <a:t> 201</a:t>
            </a:r>
            <a:r>
              <a:rPr lang="en-US" sz="2400">
                <a:solidFill>
                  <a:srgbClr val="FF0000"/>
                </a:solidFill>
                <a:latin typeface="Times New Roman"/>
                <a:ea typeface="Times New Roman"/>
                <a:cs typeface="Times New Roman"/>
                <a:sym typeface="Times New Roman"/>
              </a:rPr>
              <a:t>7</a:t>
            </a:r>
            <a:endParaRPr>
              <a:solidFill>
                <a:srgbClr val="FF0000"/>
              </a:solidFill>
              <a:latin typeface="Times New Roman"/>
              <a:ea typeface="Times New Roman"/>
              <a:cs typeface="Times New Roman"/>
              <a:sym typeface="Times New Roman"/>
            </a:endParaRPr>
          </a:p>
          <a:p>
            <a:pPr indent="0" lvl="0" marL="0" marR="0" rtl="0" algn="ctr">
              <a:spcBef>
                <a:spcPts val="240"/>
              </a:spcBef>
              <a:spcAft>
                <a:spcPts val="0"/>
              </a:spcAft>
              <a:buClr>
                <a:srgbClr val="888888"/>
              </a:buClr>
              <a:buSzPts val="1200"/>
              <a:buFont typeface="Arial"/>
              <a:buNone/>
            </a:pPr>
            <a:r>
              <a:t/>
            </a:r>
            <a:endParaRPr i="1" sz="1200" u="sng" cap="none" strike="noStrike">
              <a:solidFill>
                <a:srgbClr val="222222"/>
              </a:solidFill>
              <a:latin typeface="Times New Roman"/>
              <a:ea typeface="Times New Roman"/>
              <a:cs typeface="Times New Roman"/>
              <a:sym typeface="Times New Roman"/>
            </a:endParaRPr>
          </a:p>
          <a:p>
            <a:pPr indent="0" lvl="0" marL="0" marR="0" rtl="0" algn="ctr">
              <a:spcBef>
                <a:spcPts val="360"/>
              </a:spcBef>
              <a:spcAft>
                <a:spcPts val="0"/>
              </a:spcAft>
              <a:buClr>
                <a:schemeClr val="dk1"/>
              </a:buClr>
              <a:buSzPts val="1800"/>
              <a:buFont typeface="Arial"/>
              <a:buNone/>
            </a:pPr>
            <a:r>
              <a:rPr b="1" lang="en-US" sz="1800" u="none" cap="none" strike="noStrike">
                <a:solidFill>
                  <a:schemeClr val="dk1"/>
                </a:solidFill>
                <a:latin typeface="Times New Roman"/>
                <a:ea typeface="Times New Roman"/>
                <a:cs typeface="Times New Roman"/>
                <a:sym typeface="Times New Roman"/>
              </a:rPr>
              <a:t>Submitted as part of M</a:t>
            </a:r>
            <a:r>
              <a:rPr b="1" lang="en-US" sz="1800">
                <a:solidFill>
                  <a:schemeClr val="dk1"/>
                </a:solidFill>
                <a:latin typeface="Times New Roman"/>
                <a:ea typeface="Times New Roman"/>
                <a:cs typeface="Times New Roman"/>
                <a:sym typeface="Times New Roman"/>
              </a:rPr>
              <a:t>ajor</a:t>
            </a:r>
            <a:r>
              <a:rPr b="1" lang="en-US" sz="1800" u="none" cap="none" strike="noStrike">
                <a:solidFill>
                  <a:schemeClr val="dk1"/>
                </a:solidFill>
                <a:latin typeface="Times New Roman"/>
                <a:ea typeface="Times New Roman"/>
                <a:cs typeface="Times New Roman"/>
                <a:sym typeface="Times New Roman"/>
              </a:rPr>
              <a:t> Project. </a:t>
            </a:r>
            <a:endParaRPr>
              <a:latin typeface="Times New Roman"/>
              <a:ea typeface="Times New Roman"/>
              <a:cs typeface="Times New Roman"/>
              <a:sym typeface="Times New Roman"/>
            </a:endParaRPr>
          </a:p>
          <a:p>
            <a:pPr indent="0" lvl="0" marL="0" marR="0" rtl="0" algn="ctr">
              <a:spcBef>
                <a:spcPts val="360"/>
              </a:spcBef>
              <a:spcAft>
                <a:spcPts val="0"/>
              </a:spcAft>
              <a:buClr>
                <a:srgbClr val="888888"/>
              </a:buClr>
              <a:buSzPts val="1800"/>
              <a:buFont typeface="Arial"/>
              <a:buNone/>
            </a:pPr>
            <a:r>
              <a:t/>
            </a:r>
            <a:endParaRPr b="1" i="1" sz="1800" u="none" cap="none" strike="noStrike">
              <a:solidFill>
                <a:srgbClr val="FF9900"/>
              </a:solidFill>
              <a:latin typeface="Book Antiqua"/>
              <a:ea typeface="Book Antiqua"/>
              <a:cs typeface="Book Antiqua"/>
              <a:sym typeface="Book Antiqua"/>
            </a:endParaRPr>
          </a:p>
          <a:p>
            <a:pPr indent="0" lvl="0" marL="0" marR="0" rtl="0" algn="ctr">
              <a:spcBef>
                <a:spcPts val="400"/>
              </a:spcBef>
              <a:spcAft>
                <a:spcPts val="0"/>
              </a:spcAft>
              <a:buClr>
                <a:schemeClr val="dk1"/>
              </a:buClr>
              <a:buSzPts val="2000"/>
              <a:buFont typeface="Arial"/>
              <a:buNone/>
            </a:pPr>
            <a:r>
              <a:rPr b="1" lang="en-US" sz="2000">
                <a:solidFill>
                  <a:srgbClr val="FF9900"/>
                </a:solidFill>
                <a:latin typeface="Times New Roman"/>
                <a:ea typeface="Times New Roman"/>
                <a:cs typeface="Times New Roman"/>
                <a:sym typeface="Times New Roman"/>
              </a:rPr>
              <a:t>SRAVANI SARISA - S170062</a:t>
            </a:r>
            <a:endParaRPr b="1" sz="2000">
              <a:solidFill>
                <a:srgbClr val="FF9900"/>
              </a:solidFill>
              <a:latin typeface="Times New Roman"/>
              <a:ea typeface="Times New Roman"/>
              <a:cs typeface="Times New Roman"/>
              <a:sym typeface="Times New Roman"/>
            </a:endParaRPr>
          </a:p>
          <a:p>
            <a:pPr indent="0" lvl="0" marL="0" marR="0" rtl="0" algn="ctr">
              <a:spcBef>
                <a:spcPts val="400"/>
              </a:spcBef>
              <a:spcAft>
                <a:spcPts val="0"/>
              </a:spcAft>
              <a:buClr>
                <a:schemeClr val="dk1"/>
              </a:buClr>
              <a:buSzPts val="2000"/>
              <a:buFont typeface="Arial"/>
              <a:buNone/>
            </a:pPr>
            <a:r>
              <a:rPr b="1" lang="en-US" sz="2000">
                <a:solidFill>
                  <a:srgbClr val="FF9900"/>
                </a:solidFill>
                <a:latin typeface="Times New Roman"/>
                <a:ea typeface="Times New Roman"/>
                <a:cs typeface="Times New Roman"/>
                <a:sym typeface="Times New Roman"/>
              </a:rPr>
              <a:t>SK.GRACE JESSY MOON - S171159</a:t>
            </a:r>
            <a:endParaRPr b="1" sz="2000">
              <a:solidFill>
                <a:srgbClr val="FF9900"/>
              </a:solidFill>
              <a:latin typeface="Times New Roman"/>
              <a:ea typeface="Times New Roman"/>
              <a:cs typeface="Times New Roman"/>
              <a:sym typeface="Times New Roman"/>
            </a:endParaRPr>
          </a:p>
          <a:p>
            <a:pPr indent="0" lvl="0" marL="0" marR="0" rtl="0" algn="ctr">
              <a:spcBef>
                <a:spcPts val="400"/>
              </a:spcBef>
              <a:spcAft>
                <a:spcPts val="0"/>
              </a:spcAft>
              <a:buClr>
                <a:schemeClr val="dk1"/>
              </a:buClr>
              <a:buSzPts val="2000"/>
              <a:buFont typeface="Arial"/>
              <a:buNone/>
            </a:pPr>
            <a:r>
              <a:rPr b="1" lang="en-US" sz="2000">
                <a:solidFill>
                  <a:srgbClr val="FF9900"/>
                </a:solidFill>
                <a:latin typeface="Times New Roman"/>
                <a:ea typeface="Times New Roman"/>
                <a:cs typeface="Times New Roman"/>
                <a:sym typeface="Times New Roman"/>
              </a:rPr>
              <a:t>PRASANNA NOOLU - S170191</a:t>
            </a:r>
            <a:endParaRPr>
              <a:solidFill>
                <a:srgbClr val="FF9900"/>
              </a:solidFill>
              <a:latin typeface="Times New Roman"/>
              <a:ea typeface="Times New Roman"/>
              <a:cs typeface="Times New Roman"/>
              <a:sym typeface="Times New Roman"/>
            </a:endParaRPr>
          </a:p>
          <a:p>
            <a:pPr indent="0" lvl="0" marL="0" marR="0" rtl="0" algn="ctr">
              <a:spcBef>
                <a:spcPts val="320"/>
              </a:spcBef>
              <a:spcAft>
                <a:spcPts val="0"/>
              </a:spcAft>
              <a:buClr>
                <a:srgbClr val="888888"/>
              </a:buClr>
              <a:buSzPts val="1600"/>
              <a:buFont typeface="Arial"/>
              <a:buNone/>
            </a:pPr>
            <a:r>
              <a:t/>
            </a:r>
            <a:endParaRPr b="1" i="0" sz="1600" u="none" cap="none" strike="noStrike">
              <a:solidFill>
                <a:schemeClr val="dk1"/>
              </a:solidFill>
              <a:latin typeface="Book Antiqua"/>
              <a:ea typeface="Book Antiqua"/>
              <a:cs typeface="Book Antiqua"/>
              <a:sym typeface="Book Antiqua"/>
            </a:endParaRPr>
          </a:p>
          <a:p>
            <a:pPr indent="0" lvl="0" marL="0" marR="0" rtl="0" algn="ctr">
              <a:spcBef>
                <a:spcPts val="280"/>
              </a:spcBef>
              <a:spcAft>
                <a:spcPts val="0"/>
              </a:spcAft>
              <a:buClr>
                <a:srgbClr val="202124"/>
              </a:buClr>
              <a:buSzPts val="1400"/>
              <a:buFont typeface="Arial"/>
              <a:buNone/>
            </a:pPr>
            <a:r>
              <a:rPr b="0" i="0" lang="en-US" sz="1800" u="none" cap="none" strike="noStrike">
                <a:solidFill>
                  <a:schemeClr val="dk1"/>
                </a:solidFill>
                <a:latin typeface="Book Antiqua"/>
                <a:ea typeface="Book Antiqua"/>
                <a:cs typeface="Book Antiqua"/>
                <a:sym typeface="Book Antiqua"/>
              </a:rPr>
              <a:t>Under the </a:t>
            </a:r>
            <a:r>
              <a:rPr lang="en-US" sz="1800">
                <a:solidFill>
                  <a:schemeClr val="dk1"/>
                </a:solidFill>
                <a:latin typeface="Book Antiqua"/>
                <a:ea typeface="Book Antiqua"/>
                <a:cs typeface="Book Antiqua"/>
                <a:sym typeface="Book Antiqua"/>
              </a:rPr>
              <a:t>Esteemed Guidance of </a:t>
            </a:r>
            <a:r>
              <a:rPr b="0" i="0" lang="en-US" sz="1400" u="none" cap="none" strike="noStrike">
                <a:solidFill>
                  <a:srgbClr val="202124"/>
                </a:solidFill>
                <a:latin typeface="Book Antiqua"/>
                <a:ea typeface="Book Antiqua"/>
                <a:cs typeface="Book Antiqua"/>
                <a:sym typeface="Book Antiqua"/>
              </a:rPr>
              <a:t>n of:</a:t>
            </a:r>
            <a:endParaRPr/>
          </a:p>
          <a:p>
            <a:pPr indent="0" lvl="0" marL="0" marR="0" rtl="0" algn="l">
              <a:spcBef>
                <a:spcPts val="400"/>
              </a:spcBef>
              <a:spcAft>
                <a:spcPts val="0"/>
              </a:spcAft>
              <a:buClr>
                <a:schemeClr val="dk1"/>
              </a:buClr>
              <a:buSzPts val="2000"/>
              <a:buFont typeface="Arial"/>
              <a:buNone/>
            </a:pPr>
            <a:r>
              <a:rPr b="1" lang="en-US" sz="2000">
                <a:solidFill>
                  <a:srgbClr val="00FF00"/>
                </a:solidFill>
                <a:latin typeface="Book Antiqua"/>
                <a:ea typeface="Book Antiqua"/>
                <a:cs typeface="Book Antiqua"/>
                <a:sym typeface="Book Antiqua"/>
              </a:rPr>
              <a:t>                              </a:t>
            </a:r>
            <a:r>
              <a:rPr b="1" lang="en-US" sz="2000">
                <a:solidFill>
                  <a:srgbClr val="00FF00"/>
                </a:solidFill>
                <a:latin typeface="Book Antiqua"/>
                <a:ea typeface="Book Antiqua"/>
                <a:cs typeface="Book Antiqua"/>
                <a:sym typeface="Book Antiqua"/>
              </a:rPr>
              <a:t>S.</a:t>
            </a:r>
            <a:r>
              <a:rPr b="1" lang="en-US" sz="2000">
                <a:solidFill>
                  <a:srgbClr val="00FF00"/>
                </a:solidFill>
                <a:latin typeface="Book Antiqua"/>
                <a:ea typeface="Book Antiqua"/>
                <a:cs typeface="Book Antiqua"/>
                <a:sym typeface="Book Antiqua"/>
              </a:rPr>
              <a:t> Sateesh Kumar  Asst. Prof</a:t>
            </a:r>
            <a:endParaRPr>
              <a:solidFill>
                <a:srgbClr val="00FF00"/>
              </a:solidFill>
            </a:endParaRPr>
          </a:p>
          <a:p>
            <a:pPr indent="0" lvl="0" marL="0" marR="0" rtl="0" algn="ctr">
              <a:spcBef>
                <a:spcPts val="400"/>
              </a:spcBef>
              <a:spcAft>
                <a:spcPts val="0"/>
              </a:spcAft>
              <a:buClr>
                <a:schemeClr val="dk1"/>
              </a:buClr>
              <a:buSzPts val="2000"/>
              <a:buFont typeface="Arial"/>
              <a:buNone/>
            </a:pPr>
            <a:r>
              <a:t/>
            </a:r>
            <a:endParaRPr/>
          </a:p>
          <a:p>
            <a:pPr indent="0" lvl="0" marL="0" marR="0" rtl="0" algn="ctr">
              <a:spcBef>
                <a:spcPts val="240"/>
              </a:spcBef>
              <a:spcAft>
                <a:spcPts val="0"/>
              </a:spcAft>
              <a:buClr>
                <a:schemeClr val="dk1"/>
              </a:buClr>
              <a:buSzPts val="1200"/>
              <a:buFont typeface="Arial"/>
              <a:buNone/>
            </a:pPr>
            <a:r>
              <a:rPr b="0" i="0" lang="en-US" sz="1800" u="none" cap="none" strike="noStrike">
                <a:solidFill>
                  <a:schemeClr val="dk1"/>
                </a:solidFill>
                <a:latin typeface="Book Antiqua"/>
                <a:ea typeface="Book Antiqua"/>
                <a:cs typeface="Book Antiqua"/>
                <a:sym typeface="Book Antiqua"/>
              </a:rPr>
              <a:t>Department of Computer Science and Engineering</a:t>
            </a:r>
            <a:endParaRPr sz="1800"/>
          </a:p>
          <a:p>
            <a:pPr indent="0" lvl="0" marL="0" marR="0" rtl="0" algn="ctr">
              <a:spcBef>
                <a:spcPts val="240"/>
              </a:spcBef>
              <a:spcAft>
                <a:spcPts val="0"/>
              </a:spcAft>
              <a:buClr>
                <a:schemeClr val="dk1"/>
              </a:buClr>
              <a:buSzPts val="1200"/>
              <a:buFont typeface="Arial"/>
              <a:buNone/>
            </a:pPr>
            <a:r>
              <a:rPr b="0" i="0" lang="en-US" sz="1800" u="none" cap="none" strike="noStrike">
                <a:solidFill>
                  <a:schemeClr val="dk1"/>
                </a:solidFill>
                <a:latin typeface="Book Antiqua"/>
                <a:ea typeface="Book Antiqua"/>
                <a:cs typeface="Book Antiqua"/>
                <a:sym typeface="Book Antiqua"/>
              </a:rPr>
              <a:t>Rajiv Gandhi University of Knowledge Technologies</a:t>
            </a:r>
            <a:endParaRPr sz="1800"/>
          </a:p>
          <a:p>
            <a:pPr indent="0" lvl="0" marL="0" marR="0" rtl="0" algn="ctr">
              <a:spcBef>
                <a:spcPts val="240"/>
              </a:spcBef>
              <a:spcAft>
                <a:spcPts val="0"/>
              </a:spcAft>
              <a:buClr>
                <a:schemeClr val="dk1"/>
              </a:buClr>
              <a:buSzPts val="1200"/>
              <a:buFont typeface="Arial"/>
              <a:buNone/>
            </a:pPr>
            <a:r>
              <a:rPr b="0" i="0" lang="en-US" sz="1800" u="none" cap="none" strike="noStrike">
                <a:solidFill>
                  <a:schemeClr val="dk1"/>
                </a:solidFill>
                <a:latin typeface="Book Antiqua"/>
                <a:ea typeface="Book Antiqua"/>
                <a:cs typeface="Book Antiqua"/>
                <a:sym typeface="Book Antiqua"/>
              </a:rPr>
              <a:t>Srikakulam – 532402</a:t>
            </a:r>
            <a:endParaRPr sz="1800"/>
          </a:p>
          <a:p>
            <a:pPr indent="0" lvl="0" marL="0" marR="0" rtl="0" algn="ctr">
              <a:spcBef>
                <a:spcPts val="320"/>
              </a:spcBef>
              <a:spcAft>
                <a:spcPts val="0"/>
              </a:spcAft>
              <a:buClr>
                <a:schemeClr val="dk1"/>
              </a:buClr>
              <a:buSzPts val="1600"/>
              <a:buFont typeface="Arial"/>
              <a:buNone/>
            </a:pPr>
            <a:r>
              <a:t/>
            </a:r>
            <a:endParaRPr b="0" i="0" sz="1600" u="none" cap="none" strike="noStrike">
              <a:solidFill>
                <a:schemeClr val="dk1"/>
              </a:solidFill>
              <a:latin typeface="Book Antiqua"/>
              <a:ea typeface="Book Antiqua"/>
              <a:cs typeface="Book Antiqua"/>
              <a:sym typeface="Book Antiqua"/>
            </a:endParaRPr>
          </a:p>
        </p:txBody>
      </p:sp>
      <p:sp>
        <p:nvSpPr>
          <p:cNvPr id="73" name="Google Shape;73;p1"/>
          <p:cNvSpPr txBox="1"/>
          <p:nvPr/>
        </p:nvSpPr>
        <p:spPr>
          <a:xfrm>
            <a:off x="9829800" y="6780108"/>
            <a:ext cx="3200400" cy="389467"/>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74" name="Google Shape;74;p1"/>
          <p:cNvSpPr txBox="1"/>
          <p:nvPr/>
        </p:nvSpPr>
        <p:spPr>
          <a:xfrm>
            <a:off x="3048000" y="6974325"/>
            <a:ext cx="9296400" cy="195300"/>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descr="RGUKT" id="75" name="Google Shape;75;p1"/>
          <p:cNvPicPr preferRelativeResize="0"/>
          <p:nvPr/>
        </p:nvPicPr>
        <p:blipFill rotWithShape="1">
          <a:blip r:embed="rId3">
            <a:alphaModFix/>
          </a:blip>
          <a:srcRect b="0" l="0" r="0" t="0"/>
          <a:stretch/>
        </p:blipFill>
        <p:spPr>
          <a:xfrm>
            <a:off x="6199200" y="106799"/>
            <a:ext cx="1393825" cy="17220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g1edd215ede0_0_0"/>
          <p:cNvSpPr txBox="1"/>
          <p:nvPr>
            <p:ph type="title"/>
          </p:nvPr>
        </p:nvSpPr>
        <p:spPr>
          <a:xfrm>
            <a:off x="396850" y="313075"/>
            <a:ext cx="12344400" cy="8439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US" sz="3800">
                <a:latin typeface="Times New Roman"/>
                <a:ea typeface="Times New Roman"/>
                <a:cs typeface="Times New Roman"/>
                <a:sym typeface="Times New Roman"/>
              </a:rPr>
              <a:t>When?????</a:t>
            </a:r>
            <a:endParaRPr b="1" sz="3800">
              <a:latin typeface="Times New Roman"/>
              <a:ea typeface="Times New Roman"/>
              <a:cs typeface="Times New Roman"/>
              <a:sym typeface="Times New Roman"/>
            </a:endParaRPr>
          </a:p>
        </p:txBody>
      </p:sp>
      <p:sp>
        <p:nvSpPr>
          <p:cNvPr id="146" name="Google Shape;146;g1edd215ede0_0_0"/>
          <p:cNvSpPr txBox="1"/>
          <p:nvPr>
            <p:ph idx="1" type="body"/>
          </p:nvPr>
        </p:nvSpPr>
        <p:spPr>
          <a:xfrm>
            <a:off x="685800" y="1286425"/>
            <a:ext cx="12344400" cy="5748900"/>
          </a:xfrm>
          <a:prstGeom prst="rect">
            <a:avLst/>
          </a:prstGeom>
        </p:spPr>
        <p:txBody>
          <a:bodyPr anchorCtr="0" anchor="t" bIns="45700" lIns="91425" spcFirstLastPara="1" rIns="91425" wrap="square" tIns="45700">
            <a:normAutofit/>
          </a:bodyPr>
          <a:lstStyle/>
          <a:p>
            <a:pPr indent="-381000" lvl="0" marL="457200" rtl="0" algn="l">
              <a:spcBef>
                <a:spcPts val="360"/>
              </a:spcBef>
              <a:spcAft>
                <a:spcPts val="0"/>
              </a:spcAft>
              <a:buClr>
                <a:schemeClr val="accent2"/>
              </a:buClr>
              <a:buSzPts val="2400"/>
              <a:buFont typeface="Times New Roman"/>
              <a:buChar char="●"/>
            </a:pPr>
            <a:r>
              <a:rPr lang="en-US" sz="2400">
                <a:solidFill>
                  <a:schemeClr val="accent2"/>
                </a:solidFill>
                <a:latin typeface="Times New Roman"/>
                <a:ea typeface="Times New Roman"/>
                <a:cs typeface="Times New Roman"/>
                <a:sym typeface="Times New Roman"/>
              </a:rPr>
              <a:t>Asteroid collision will occur when multiple asteroids are escaping from the asteroid belt due to gravity and if they come so close that they cannot escape from each other gravity.</a:t>
            </a:r>
            <a:endParaRPr sz="2400">
              <a:solidFill>
                <a:schemeClr val="accent2"/>
              </a:solidFill>
              <a:latin typeface="Times New Roman"/>
              <a:ea typeface="Times New Roman"/>
              <a:cs typeface="Times New Roman"/>
              <a:sym typeface="Times New Roman"/>
            </a:endParaRPr>
          </a:p>
          <a:p>
            <a:pPr indent="-342900" lvl="0" marL="457200" rtl="0" algn="l">
              <a:spcBef>
                <a:spcPts val="0"/>
              </a:spcBef>
              <a:spcAft>
                <a:spcPts val="0"/>
              </a:spcAft>
              <a:buClr>
                <a:schemeClr val="accent2"/>
              </a:buClr>
              <a:buSzPts val="1800"/>
              <a:buFont typeface="Times New Roman"/>
              <a:buChar char="●"/>
            </a:pPr>
            <a:r>
              <a:rPr lang="en-US" sz="2400">
                <a:solidFill>
                  <a:schemeClr val="accent2"/>
                </a:solidFill>
                <a:latin typeface="Times New Roman"/>
                <a:ea typeface="Times New Roman"/>
                <a:cs typeface="Times New Roman"/>
                <a:sym typeface="Times New Roman"/>
              </a:rPr>
              <a:t>Asteroid collision average impact speed is more than 11,000 miles per hour</a:t>
            </a:r>
            <a:r>
              <a:rPr lang="en-US">
                <a:solidFill>
                  <a:schemeClr val="accent2"/>
                </a:solidFill>
                <a:latin typeface="Times New Roman"/>
                <a:ea typeface="Times New Roman"/>
                <a:cs typeface="Times New Roman"/>
                <a:sym typeface="Times New Roman"/>
              </a:rPr>
              <a:t>.</a:t>
            </a:r>
            <a:endParaRPr>
              <a:solidFill>
                <a:schemeClr val="accent2"/>
              </a:solidFill>
              <a:latin typeface="Times New Roman"/>
              <a:ea typeface="Times New Roman"/>
              <a:cs typeface="Times New Roman"/>
              <a:sym typeface="Times New Roman"/>
            </a:endParaRPr>
          </a:p>
          <a:p>
            <a:pPr indent="0" lvl="0" marL="457200" rtl="0" algn="l">
              <a:spcBef>
                <a:spcPts val="1800"/>
              </a:spcBef>
              <a:spcAft>
                <a:spcPts val="0"/>
              </a:spcAft>
              <a:buNone/>
            </a:pPr>
            <a:r>
              <a:t/>
            </a:r>
            <a:endParaRPr>
              <a:solidFill>
                <a:schemeClr val="accent2"/>
              </a:solidFill>
              <a:latin typeface="Times New Roman"/>
              <a:ea typeface="Times New Roman"/>
              <a:cs typeface="Times New Roman"/>
              <a:sym typeface="Times New Roman"/>
            </a:endParaRPr>
          </a:p>
          <a:p>
            <a:pPr indent="0" lvl="0" marL="457200" rtl="0" algn="l">
              <a:spcBef>
                <a:spcPts val="1800"/>
              </a:spcBef>
              <a:spcAft>
                <a:spcPts val="0"/>
              </a:spcAft>
              <a:buNone/>
            </a:pPr>
            <a:r>
              <a:rPr lang="en-US">
                <a:solidFill>
                  <a:schemeClr val="accent2"/>
                </a:solidFill>
                <a:latin typeface="Times New Roman"/>
                <a:ea typeface="Times New Roman"/>
                <a:cs typeface="Times New Roman"/>
                <a:sym typeface="Times New Roman"/>
              </a:rPr>
              <a:t>                                                 </a:t>
            </a:r>
            <a:r>
              <a:rPr lang="en-US" sz="3300">
                <a:solidFill>
                  <a:schemeClr val="accent2"/>
                </a:solidFill>
                <a:latin typeface="Times New Roman"/>
                <a:ea typeface="Times New Roman"/>
                <a:cs typeface="Times New Roman"/>
                <a:sym typeface="Times New Roman"/>
              </a:rPr>
              <a:t> </a:t>
            </a:r>
            <a:r>
              <a:rPr b="1" lang="en-US" sz="3800">
                <a:solidFill>
                  <a:schemeClr val="accent2"/>
                </a:solidFill>
                <a:latin typeface="Times New Roman"/>
                <a:ea typeface="Times New Roman"/>
                <a:cs typeface="Times New Roman"/>
                <a:sym typeface="Times New Roman"/>
              </a:rPr>
              <a:t> Effects</a:t>
            </a:r>
            <a:endParaRPr b="1" sz="3800">
              <a:solidFill>
                <a:schemeClr val="accent2"/>
              </a:solidFill>
              <a:latin typeface="Times New Roman"/>
              <a:ea typeface="Times New Roman"/>
              <a:cs typeface="Times New Roman"/>
              <a:sym typeface="Times New Roman"/>
            </a:endParaRPr>
          </a:p>
          <a:p>
            <a:pPr indent="-381000" lvl="0" marL="457200" rtl="0" algn="l">
              <a:spcBef>
                <a:spcPts val="1800"/>
              </a:spcBef>
              <a:spcAft>
                <a:spcPts val="0"/>
              </a:spcAft>
              <a:buClr>
                <a:schemeClr val="accent2"/>
              </a:buClr>
              <a:buSzPts val="2400"/>
              <a:buFont typeface="Times New Roman"/>
              <a:buChar char="●"/>
            </a:pPr>
            <a:r>
              <a:rPr lang="en-US" sz="2400">
                <a:solidFill>
                  <a:schemeClr val="accent2"/>
                </a:solidFill>
                <a:latin typeface="Times New Roman"/>
                <a:ea typeface="Times New Roman"/>
                <a:cs typeface="Times New Roman"/>
                <a:sym typeface="Times New Roman"/>
              </a:rPr>
              <a:t>Asteroid collision leads to formation of shower of debris which means group of pieces of broken bits,stones,etc.</a:t>
            </a:r>
            <a:endParaRPr sz="2400">
              <a:solidFill>
                <a:schemeClr val="accent2"/>
              </a:solidFill>
              <a:latin typeface="Times New Roman"/>
              <a:ea typeface="Times New Roman"/>
              <a:cs typeface="Times New Roman"/>
              <a:sym typeface="Times New Roman"/>
            </a:endParaRPr>
          </a:p>
          <a:p>
            <a:pPr indent="-381000" lvl="0" marL="457200" rtl="0" algn="l">
              <a:spcBef>
                <a:spcPts val="0"/>
              </a:spcBef>
              <a:spcAft>
                <a:spcPts val="0"/>
              </a:spcAft>
              <a:buClr>
                <a:schemeClr val="accent2"/>
              </a:buClr>
              <a:buSzPts val="2400"/>
              <a:buFont typeface="Times New Roman"/>
              <a:buChar char="●"/>
            </a:pPr>
            <a:r>
              <a:rPr lang="en-US" sz="2400">
                <a:solidFill>
                  <a:schemeClr val="accent2"/>
                </a:solidFill>
                <a:latin typeface="Times New Roman"/>
                <a:ea typeface="Times New Roman"/>
                <a:cs typeface="Times New Roman"/>
                <a:sym typeface="Times New Roman"/>
              </a:rPr>
              <a:t>Some other effects like wind blast,over pressure,thermal radiation,tsunamis,extinction of Dinosaurs,etc.</a:t>
            </a:r>
            <a:endParaRPr sz="2400">
              <a:solidFill>
                <a:schemeClr val="accent2"/>
              </a:solidFill>
              <a:latin typeface="Times New Roman"/>
              <a:ea typeface="Times New Roman"/>
              <a:cs typeface="Times New Roman"/>
              <a:sym typeface="Times New Roman"/>
            </a:endParaRPr>
          </a:p>
        </p:txBody>
      </p:sp>
      <p:sp>
        <p:nvSpPr>
          <p:cNvPr id="147" name="Google Shape;147;g1edd215ede0_0_0"/>
          <p:cNvSpPr txBox="1"/>
          <p:nvPr>
            <p:ph idx="12" type="sldNum"/>
          </p:nvPr>
        </p:nvSpPr>
        <p:spPr>
          <a:xfrm>
            <a:off x="9829800" y="6780108"/>
            <a:ext cx="3200400" cy="3894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4"/>
          <p:cNvSpPr txBox="1"/>
          <p:nvPr>
            <p:ph type="title"/>
          </p:nvPr>
        </p:nvSpPr>
        <p:spPr>
          <a:xfrm>
            <a:off x="442450" y="186350"/>
            <a:ext cx="12344400" cy="108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lang="en-US" sz="3800">
                <a:latin typeface="Times New Roman"/>
                <a:ea typeface="Times New Roman"/>
                <a:cs typeface="Times New Roman"/>
                <a:sym typeface="Times New Roman"/>
              </a:rPr>
              <a:t>Abstract</a:t>
            </a:r>
            <a:endParaRPr b="1" sz="3800">
              <a:latin typeface="Times New Roman"/>
              <a:ea typeface="Times New Roman"/>
              <a:cs typeface="Times New Roman"/>
              <a:sym typeface="Times New Roman"/>
            </a:endParaRPr>
          </a:p>
        </p:txBody>
      </p:sp>
      <p:sp>
        <p:nvSpPr>
          <p:cNvPr id="153" name="Google Shape;153;p4"/>
          <p:cNvSpPr txBox="1"/>
          <p:nvPr>
            <p:ph idx="1" type="body"/>
          </p:nvPr>
        </p:nvSpPr>
        <p:spPr>
          <a:xfrm>
            <a:off x="868300" y="1492250"/>
            <a:ext cx="12344400" cy="6363300"/>
          </a:xfrm>
          <a:prstGeom prst="rect">
            <a:avLst/>
          </a:prstGeom>
          <a:noFill/>
          <a:ln>
            <a:noFill/>
          </a:ln>
        </p:spPr>
        <p:txBody>
          <a:bodyPr anchorCtr="0" anchor="t" bIns="45700" lIns="91425" spcFirstLastPara="1" rIns="91425" wrap="square" tIns="45700">
            <a:noAutofit/>
          </a:bodyPr>
          <a:lstStyle/>
          <a:p>
            <a:pPr indent="0" lvl="0" marL="203200" rtl="0" algn="just">
              <a:lnSpc>
                <a:spcPct val="115000"/>
              </a:lnSpc>
              <a:spcBef>
                <a:spcPts val="0"/>
              </a:spcBef>
              <a:spcAft>
                <a:spcPts val="0"/>
              </a:spcAft>
              <a:buNone/>
            </a:pPr>
            <a:r>
              <a:rPr lang="en-US" sz="2400">
                <a:solidFill>
                  <a:schemeClr val="accent2"/>
                </a:solidFill>
                <a:latin typeface="Times New Roman"/>
                <a:ea typeface="Times New Roman"/>
                <a:cs typeface="Times New Roman"/>
                <a:sym typeface="Times New Roman"/>
              </a:rPr>
              <a:t>Asteroids are leftovers from the formation of our solar system about 4.6 billion years ago. There exist millions of asteroids and the vast majority of known asteroids orbit within the central asteroid belt located between the orbits of mars and jupiter. With an asteroid hitting the Earth ,dust and smoke rising in the atmosphere prevents sunlight from reaching our world and causes the total temperature to drop. This event can lead to the death of many living organisms. The only way to eliminate the threat of the asteroid hitting the earth is to divert them from their course. Many organizations, primarily NASA, performs regular scans of the sky to identify celestial bodies at risk of hitting our earth. But before diverting the asteroid from its path it is much needed to find out whether it is precarious or not. In earlier times astronomers used to use ground-space-based telescopes to detect the threat from celestial bodies. As technology is evolving day by day we want to detect the precarity using machine learning algorithms like Logistic regression, Decision tree, XGBoosting, Random fore</a:t>
            </a:r>
            <a:r>
              <a:rPr lang="en-US" sz="2100">
                <a:solidFill>
                  <a:schemeClr val="accent2"/>
                </a:solidFill>
                <a:latin typeface="Times New Roman"/>
                <a:ea typeface="Times New Roman"/>
                <a:cs typeface="Times New Roman"/>
                <a:sym typeface="Times New Roman"/>
              </a:rPr>
              <a:t>st.</a:t>
            </a:r>
            <a:endParaRPr sz="2100">
              <a:solidFill>
                <a:schemeClr val="accent2"/>
              </a:solidFill>
              <a:latin typeface="Times New Roman"/>
              <a:ea typeface="Times New Roman"/>
              <a:cs typeface="Times New Roman"/>
              <a:sym typeface="Times New Roman"/>
            </a:endParaRPr>
          </a:p>
          <a:p>
            <a:pPr indent="0" lvl="0" marL="0" rtl="0" algn="just">
              <a:lnSpc>
                <a:spcPct val="100000"/>
              </a:lnSpc>
              <a:spcBef>
                <a:spcPts val="1800"/>
              </a:spcBef>
              <a:spcAft>
                <a:spcPts val="0"/>
              </a:spcAft>
              <a:buNone/>
            </a:pPr>
            <a:r>
              <a:t/>
            </a:r>
            <a:endParaRPr b="1" sz="2100">
              <a:solidFill>
                <a:schemeClr val="accent2"/>
              </a:solidFill>
              <a:latin typeface="Times New Roman"/>
              <a:ea typeface="Times New Roman"/>
              <a:cs typeface="Times New Roman"/>
              <a:sym typeface="Times New Roman"/>
            </a:endParaRPr>
          </a:p>
          <a:p>
            <a:pPr indent="-139700" lvl="0" marL="342900" rtl="0" algn="l">
              <a:spcBef>
                <a:spcPts val="1800"/>
              </a:spcBef>
              <a:spcAft>
                <a:spcPts val="1800"/>
              </a:spcAft>
              <a:buClr>
                <a:schemeClr val="dk1"/>
              </a:buClr>
              <a:buSzPts val="3200"/>
              <a:buNone/>
            </a:pPr>
            <a:r>
              <a:t/>
            </a:r>
            <a:endParaRPr b="1" sz="2200">
              <a:solidFill>
                <a:schemeClr val="accent2"/>
              </a:solidFill>
              <a:latin typeface="Times New Roman"/>
              <a:ea typeface="Times New Roman"/>
              <a:cs typeface="Times New Roman"/>
              <a:sym typeface="Times New Roman"/>
            </a:endParaRPr>
          </a:p>
        </p:txBody>
      </p:sp>
      <p:sp>
        <p:nvSpPr>
          <p:cNvPr id="154" name="Google Shape;154;p4"/>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5"/>
          <p:cNvSpPr txBox="1"/>
          <p:nvPr>
            <p:ph type="title"/>
          </p:nvPr>
        </p:nvSpPr>
        <p:spPr>
          <a:xfrm>
            <a:off x="685800" y="292950"/>
            <a:ext cx="12344400" cy="1069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000"/>
              <a:buFont typeface="Times New Roman"/>
              <a:buNone/>
            </a:pPr>
            <a:r>
              <a:rPr b="1" lang="en-US" sz="3800">
                <a:latin typeface="Times New Roman"/>
                <a:ea typeface="Times New Roman"/>
                <a:cs typeface="Times New Roman"/>
                <a:sym typeface="Times New Roman"/>
              </a:rPr>
              <a:t>Motivation of Research Work</a:t>
            </a:r>
            <a:endParaRPr b="1" sz="3800">
              <a:latin typeface="Times New Roman"/>
              <a:ea typeface="Times New Roman"/>
              <a:cs typeface="Times New Roman"/>
              <a:sym typeface="Times New Roman"/>
            </a:endParaRPr>
          </a:p>
        </p:txBody>
      </p:sp>
      <p:sp>
        <p:nvSpPr>
          <p:cNvPr id="160" name="Google Shape;160;p5"/>
          <p:cNvSpPr txBox="1"/>
          <p:nvPr>
            <p:ph idx="1" type="body"/>
          </p:nvPr>
        </p:nvSpPr>
        <p:spPr>
          <a:xfrm>
            <a:off x="685800" y="1650475"/>
            <a:ext cx="12344400" cy="5519100"/>
          </a:xfrm>
          <a:prstGeom prst="rect">
            <a:avLst/>
          </a:prstGeom>
          <a:noFill/>
          <a:ln>
            <a:noFill/>
          </a:ln>
        </p:spPr>
        <p:txBody>
          <a:bodyPr anchorCtr="0" anchor="t" bIns="45700" lIns="91425" spcFirstLastPara="1" rIns="91425" wrap="square" tIns="45700">
            <a:normAutofit/>
          </a:bodyPr>
          <a:lstStyle/>
          <a:p>
            <a:pPr indent="0" lvl="0" marL="0" rtl="0" algn="just">
              <a:lnSpc>
                <a:spcPct val="150000"/>
              </a:lnSpc>
              <a:spcBef>
                <a:spcPts val="0"/>
              </a:spcBef>
              <a:spcAft>
                <a:spcPts val="0"/>
              </a:spcAft>
              <a:buNone/>
            </a:pPr>
            <a:r>
              <a:rPr lang="en-US" sz="2400">
                <a:solidFill>
                  <a:schemeClr val="accent2"/>
                </a:solidFill>
                <a:latin typeface="Times New Roman"/>
                <a:ea typeface="Times New Roman"/>
                <a:cs typeface="Times New Roman"/>
                <a:sym typeface="Times New Roman"/>
              </a:rPr>
              <a:t>The main motivation behind the project is to aid the space research centers. </a:t>
            </a:r>
            <a:endParaRPr sz="2400">
              <a:solidFill>
                <a:schemeClr val="accent2"/>
              </a:solidFill>
              <a:latin typeface="Times New Roman"/>
              <a:ea typeface="Times New Roman"/>
              <a:cs typeface="Times New Roman"/>
              <a:sym typeface="Times New Roman"/>
            </a:endParaRPr>
          </a:p>
          <a:p>
            <a:pPr indent="-381000" lvl="0" marL="457200" rtl="0" algn="just">
              <a:lnSpc>
                <a:spcPct val="150000"/>
              </a:lnSpc>
              <a:spcBef>
                <a:spcPts val="1800"/>
              </a:spcBef>
              <a:spcAft>
                <a:spcPts val="0"/>
              </a:spcAft>
              <a:buClr>
                <a:schemeClr val="accent2"/>
              </a:buClr>
              <a:buSzPts val="2400"/>
              <a:buFont typeface="Times New Roman"/>
              <a:buChar char="●"/>
            </a:pPr>
            <a:r>
              <a:rPr lang="en-US" sz="2400">
                <a:solidFill>
                  <a:schemeClr val="accent2"/>
                </a:solidFill>
                <a:latin typeface="Times New Roman"/>
                <a:ea typeface="Times New Roman"/>
                <a:cs typeface="Times New Roman"/>
                <a:sym typeface="Times New Roman"/>
              </a:rPr>
              <a:t>The idea came out of one of the most fascinating topics where an asteroid crashed the earth millions of years ago, causing the extinction of dinosaurs.</a:t>
            </a:r>
            <a:endParaRPr sz="2400">
              <a:solidFill>
                <a:schemeClr val="accent2"/>
              </a:solidFill>
              <a:latin typeface="Times New Roman"/>
              <a:ea typeface="Times New Roman"/>
              <a:cs typeface="Times New Roman"/>
              <a:sym typeface="Times New Roman"/>
            </a:endParaRPr>
          </a:p>
          <a:p>
            <a:pPr indent="-381000" lvl="0" marL="457200" rtl="0" algn="just">
              <a:lnSpc>
                <a:spcPct val="150000"/>
              </a:lnSpc>
              <a:spcBef>
                <a:spcPts val="0"/>
              </a:spcBef>
              <a:spcAft>
                <a:spcPts val="0"/>
              </a:spcAft>
              <a:buClr>
                <a:schemeClr val="accent2"/>
              </a:buClr>
              <a:buSzPts val="2400"/>
              <a:buFont typeface="Times New Roman"/>
              <a:buChar char="●"/>
            </a:pPr>
            <a:r>
              <a:rPr lang="en-US" sz="2400">
                <a:solidFill>
                  <a:schemeClr val="accent2"/>
                </a:solidFill>
                <a:latin typeface="Times New Roman"/>
                <a:ea typeface="Times New Roman"/>
                <a:cs typeface="Times New Roman"/>
                <a:sym typeface="Times New Roman"/>
              </a:rPr>
              <a:t>On june 30, 1908, a 40 meter planetoid hit the Tunguska region in siberia. The impact destroyed a london-sized </a:t>
            </a:r>
            <a:r>
              <a:rPr lang="en-US" sz="2400">
                <a:solidFill>
                  <a:schemeClr val="accent2"/>
                </a:solidFill>
                <a:latin typeface="Times New Roman"/>
                <a:ea typeface="Times New Roman"/>
                <a:cs typeface="Times New Roman"/>
                <a:sym typeface="Times New Roman"/>
              </a:rPr>
              <a:t>woodland</a:t>
            </a:r>
            <a:r>
              <a:rPr lang="en-US" sz="2400">
                <a:solidFill>
                  <a:schemeClr val="accent2"/>
                </a:solidFill>
                <a:latin typeface="Times New Roman"/>
                <a:ea typeface="Times New Roman"/>
                <a:cs typeface="Times New Roman"/>
                <a:sym typeface="Times New Roman"/>
              </a:rPr>
              <a:t>,making it the most influential and most important planetoid impact in recent world history.</a:t>
            </a:r>
            <a:endParaRPr sz="2400">
              <a:solidFill>
                <a:schemeClr val="accent2"/>
              </a:solidFill>
              <a:latin typeface="Times New Roman"/>
              <a:ea typeface="Times New Roman"/>
              <a:cs typeface="Times New Roman"/>
              <a:sym typeface="Times New Roman"/>
            </a:endParaRPr>
          </a:p>
          <a:p>
            <a:pPr indent="-381000" lvl="0" marL="457200" rtl="0" algn="just">
              <a:lnSpc>
                <a:spcPct val="150000"/>
              </a:lnSpc>
              <a:spcBef>
                <a:spcPts val="0"/>
              </a:spcBef>
              <a:spcAft>
                <a:spcPts val="0"/>
              </a:spcAft>
              <a:buClr>
                <a:schemeClr val="accent2"/>
              </a:buClr>
              <a:buSzPts val="2400"/>
              <a:buFont typeface="Times New Roman"/>
              <a:buChar char="●"/>
            </a:pPr>
            <a:r>
              <a:rPr lang="en-US" sz="2400">
                <a:solidFill>
                  <a:schemeClr val="accent2"/>
                </a:solidFill>
                <a:latin typeface="Times New Roman"/>
                <a:ea typeface="Times New Roman"/>
                <a:cs typeface="Times New Roman"/>
                <a:sym typeface="Times New Roman"/>
              </a:rPr>
              <a:t>The only way to eliminate the </a:t>
            </a:r>
            <a:r>
              <a:rPr lang="en-US" sz="2400">
                <a:solidFill>
                  <a:schemeClr val="accent2"/>
                </a:solidFill>
                <a:latin typeface="Times New Roman"/>
                <a:ea typeface="Times New Roman"/>
                <a:cs typeface="Times New Roman"/>
                <a:sym typeface="Times New Roman"/>
              </a:rPr>
              <a:t>threat</a:t>
            </a:r>
            <a:r>
              <a:rPr lang="en-US" sz="2400">
                <a:solidFill>
                  <a:schemeClr val="accent2"/>
                </a:solidFill>
                <a:latin typeface="Times New Roman"/>
                <a:ea typeface="Times New Roman"/>
                <a:cs typeface="Times New Roman"/>
                <a:sym typeface="Times New Roman"/>
              </a:rPr>
              <a:t> of the planetoid hitting the earth is to  detect them and divert them from their course.</a:t>
            </a:r>
            <a:endParaRPr sz="2400">
              <a:solidFill>
                <a:schemeClr val="accent2"/>
              </a:solidFill>
              <a:latin typeface="Times New Roman"/>
              <a:ea typeface="Times New Roman"/>
              <a:cs typeface="Times New Roman"/>
              <a:sym typeface="Times New Roman"/>
            </a:endParaRPr>
          </a:p>
        </p:txBody>
      </p:sp>
      <p:sp>
        <p:nvSpPr>
          <p:cNvPr id="161" name="Google Shape;161;p5"/>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6"/>
          <p:cNvSpPr txBox="1"/>
          <p:nvPr>
            <p:ph type="title"/>
          </p:nvPr>
        </p:nvSpPr>
        <p:spPr>
          <a:xfrm>
            <a:off x="685800" y="126422"/>
            <a:ext cx="12344400" cy="1219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000"/>
              <a:buFont typeface="Times New Roman"/>
              <a:buNone/>
            </a:pPr>
            <a:r>
              <a:rPr b="1" lang="en-US" sz="3800">
                <a:latin typeface="Times New Roman"/>
                <a:ea typeface="Times New Roman"/>
                <a:cs typeface="Times New Roman"/>
                <a:sym typeface="Times New Roman"/>
              </a:rPr>
              <a:t>Scope of Research Work</a:t>
            </a:r>
            <a:endParaRPr b="1" sz="3800">
              <a:latin typeface="Times New Roman"/>
              <a:ea typeface="Times New Roman"/>
              <a:cs typeface="Times New Roman"/>
              <a:sym typeface="Times New Roman"/>
            </a:endParaRPr>
          </a:p>
        </p:txBody>
      </p:sp>
      <p:sp>
        <p:nvSpPr>
          <p:cNvPr id="167" name="Google Shape;167;p6"/>
          <p:cNvSpPr txBox="1"/>
          <p:nvPr>
            <p:ph idx="1" type="body"/>
          </p:nvPr>
        </p:nvSpPr>
        <p:spPr>
          <a:xfrm>
            <a:off x="566850" y="1599625"/>
            <a:ext cx="12344400" cy="5296500"/>
          </a:xfrm>
          <a:prstGeom prst="rect">
            <a:avLst/>
          </a:prstGeom>
          <a:noFill/>
          <a:ln>
            <a:noFill/>
          </a:ln>
        </p:spPr>
        <p:txBody>
          <a:bodyPr anchorCtr="0" anchor="t" bIns="45700" lIns="91425" spcFirstLastPara="1" rIns="91425" wrap="square" tIns="45700">
            <a:normAutofit/>
          </a:bodyPr>
          <a:lstStyle/>
          <a:p>
            <a:pPr indent="-381000" lvl="0" marL="457200" rtl="0" algn="just">
              <a:lnSpc>
                <a:spcPct val="150000"/>
              </a:lnSpc>
              <a:spcBef>
                <a:spcPts val="0"/>
              </a:spcBef>
              <a:spcAft>
                <a:spcPts val="0"/>
              </a:spcAft>
              <a:buClr>
                <a:schemeClr val="accent2"/>
              </a:buClr>
              <a:buSzPts val="2400"/>
              <a:buFont typeface="Times New Roman"/>
              <a:buChar char="●"/>
            </a:pPr>
            <a:r>
              <a:rPr lang="en-US" sz="2400">
                <a:solidFill>
                  <a:schemeClr val="accent2"/>
                </a:solidFill>
                <a:latin typeface="Times New Roman"/>
                <a:ea typeface="Times New Roman"/>
                <a:cs typeface="Times New Roman"/>
                <a:sym typeface="Times New Roman"/>
              </a:rPr>
              <a:t>Before  diverting the asteroid from its path it is much needed to find out whether it is precarious or not. In earlier times astronomers used to use ground-space-based telescopes to detect the threat from celestial bodies. As technology is evolving day by day we want to detect the precarity using machine learning algorithms.</a:t>
            </a:r>
            <a:endParaRPr sz="2400">
              <a:solidFill>
                <a:schemeClr val="accent2"/>
              </a:solidFill>
              <a:latin typeface="Times New Roman"/>
              <a:ea typeface="Times New Roman"/>
              <a:cs typeface="Times New Roman"/>
              <a:sym typeface="Times New Roman"/>
            </a:endParaRPr>
          </a:p>
          <a:p>
            <a:pPr indent="-381000" lvl="0" marL="457200" rtl="0" algn="just">
              <a:lnSpc>
                <a:spcPct val="150000"/>
              </a:lnSpc>
              <a:spcBef>
                <a:spcPts val="0"/>
              </a:spcBef>
              <a:spcAft>
                <a:spcPts val="0"/>
              </a:spcAft>
              <a:buClr>
                <a:schemeClr val="accent2"/>
              </a:buClr>
              <a:buSzPts val="2400"/>
              <a:buFont typeface="Times New Roman"/>
              <a:buChar char="●"/>
            </a:pPr>
            <a:r>
              <a:rPr lang="en-US" sz="2400">
                <a:solidFill>
                  <a:schemeClr val="accent2"/>
                </a:solidFill>
                <a:latin typeface="Times New Roman"/>
                <a:ea typeface="Times New Roman"/>
                <a:cs typeface="Times New Roman"/>
                <a:sym typeface="Times New Roman"/>
              </a:rPr>
              <a:t>This type of stratification helps in enhancing the efforts of NASA there by providing more accurate results that helps to prevent the planet from hazardous asteroids.</a:t>
            </a:r>
            <a:endParaRPr sz="2400">
              <a:latin typeface="Bookman Old Style"/>
              <a:ea typeface="Bookman Old Style"/>
              <a:cs typeface="Bookman Old Style"/>
              <a:sym typeface="Bookman Old Style"/>
            </a:endParaRPr>
          </a:p>
        </p:txBody>
      </p:sp>
      <p:sp>
        <p:nvSpPr>
          <p:cNvPr id="168" name="Google Shape;168;p6"/>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2014b1ed426_0_649"/>
          <p:cNvSpPr txBox="1"/>
          <p:nvPr>
            <p:ph type="title"/>
          </p:nvPr>
        </p:nvSpPr>
        <p:spPr>
          <a:xfrm>
            <a:off x="685800" y="0"/>
            <a:ext cx="12344400" cy="9279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US" sz="3900">
                <a:latin typeface="Times New Roman"/>
                <a:ea typeface="Times New Roman"/>
                <a:cs typeface="Times New Roman"/>
                <a:sym typeface="Times New Roman"/>
              </a:rPr>
              <a:t>Literature Survey</a:t>
            </a:r>
            <a:endParaRPr b="1" sz="3900">
              <a:latin typeface="Times New Roman"/>
              <a:ea typeface="Times New Roman"/>
              <a:cs typeface="Times New Roman"/>
              <a:sym typeface="Times New Roman"/>
            </a:endParaRPr>
          </a:p>
        </p:txBody>
      </p:sp>
      <p:sp>
        <p:nvSpPr>
          <p:cNvPr id="175" name="Google Shape;175;g2014b1ed426_0_649"/>
          <p:cNvSpPr txBox="1"/>
          <p:nvPr>
            <p:ph idx="1" type="body"/>
          </p:nvPr>
        </p:nvSpPr>
        <p:spPr>
          <a:xfrm>
            <a:off x="685800" y="1064375"/>
            <a:ext cx="12344400" cy="6010800"/>
          </a:xfrm>
          <a:prstGeom prst="rect">
            <a:avLst/>
          </a:prstGeom>
        </p:spPr>
        <p:txBody>
          <a:bodyPr anchorCtr="0" anchor="t" bIns="45700" lIns="91425" spcFirstLastPara="1" rIns="91425" wrap="square" tIns="45700">
            <a:noAutofit/>
          </a:bodyPr>
          <a:lstStyle/>
          <a:p>
            <a:pPr indent="-381000" lvl="0" marL="457200" rtl="0" algn="l">
              <a:lnSpc>
                <a:spcPct val="100000"/>
              </a:lnSpc>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From the detailed review of  research papers on Planetoid Stratification on different parameters, we gather the information such as</a:t>
            </a:r>
            <a:endParaRPr sz="2400">
              <a:solidFill>
                <a:schemeClr val="dk1"/>
              </a:solidFill>
              <a:latin typeface="Times New Roman"/>
              <a:ea typeface="Times New Roman"/>
              <a:cs typeface="Times New Roman"/>
              <a:sym typeface="Times New Roman"/>
            </a:endParaRPr>
          </a:p>
          <a:p>
            <a:pPr indent="-381000" lvl="1" marL="914400" rtl="0" algn="l">
              <a:lnSpc>
                <a:spcPct val="100000"/>
              </a:lnSpc>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Paper Reference Link</a:t>
            </a:r>
            <a:endParaRPr sz="2400">
              <a:solidFill>
                <a:schemeClr val="dk1"/>
              </a:solidFill>
              <a:latin typeface="Times New Roman"/>
              <a:ea typeface="Times New Roman"/>
              <a:cs typeface="Times New Roman"/>
              <a:sym typeface="Times New Roman"/>
            </a:endParaRPr>
          </a:p>
          <a:p>
            <a:pPr indent="-381000" lvl="1" marL="914400" rtl="0" algn="l">
              <a:lnSpc>
                <a:spcPct val="100000"/>
              </a:lnSpc>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Paper Title ( Author, Year)</a:t>
            </a:r>
            <a:endParaRPr sz="2400">
              <a:solidFill>
                <a:schemeClr val="dk1"/>
              </a:solidFill>
              <a:latin typeface="Times New Roman"/>
              <a:ea typeface="Times New Roman"/>
              <a:cs typeface="Times New Roman"/>
              <a:sym typeface="Times New Roman"/>
            </a:endParaRPr>
          </a:p>
          <a:p>
            <a:pPr indent="-381000" lvl="1" marL="914400" rtl="0" algn="l">
              <a:lnSpc>
                <a:spcPct val="100000"/>
              </a:lnSpc>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Overview of the paper ( Model and Approach)</a:t>
            </a:r>
            <a:endParaRPr sz="2400">
              <a:solidFill>
                <a:schemeClr val="dk1"/>
              </a:solidFill>
              <a:latin typeface="Times New Roman"/>
              <a:ea typeface="Times New Roman"/>
              <a:cs typeface="Times New Roman"/>
              <a:sym typeface="Times New Roman"/>
            </a:endParaRPr>
          </a:p>
          <a:p>
            <a:pPr indent="-381000" lvl="1" marL="914400" rtl="0" algn="l">
              <a:lnSpc>
                <a:spcPct val="100000"/>
              </a:lnSpc>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Dataset used with Statistics</a:t>
            </a:r>
            <a:endParaRPr sz="2400">
              <a:solidFill>
                <a:schemeClr val="dk1"/>
              </a:solidFill>
              <a:latin typeface="Times New Roman"/>
              <a:ea typeface="Times New Roman"/>
              <a:cs typeface="Times New Roman"/>
              <a:sym typeface="Times New Roman"/>
            </a:endParaRPr>
          </a:p>
          <a:p>
            <a:pPr indent="-381000" lvl="0" marL="457200" rtl="0" algn="l">
              <a:lnSpc>
                <a:spcPct val="100000"/>
              </a:lnSpc>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There are many approaches has presented by many researchers.The former approaches which were doing using Logistic Regression Algorithm are not exactly accurate and that’s the reason why astronomers are still using ground-space-based telescopes to detect the threat.</a:t>
            </a:r>
            <a:endParaRPr sz="2400">
              <a:solidFill>
                <a:schemeClr val="dk1"/>
              </a:solidFill>
              <a:latin typeface="Times New Roman"/>
              <a:ea typeface="Times New Roman"/>
              <a:cs typeface="Times New Roman"/>
              <a:sym typeface="Times New Roman"/>
            </a:endParaRPr>
          </a:p>
          <a:p>
            <a:pPr indent="-381000" lvl="0" marL="457200" rtl="0" algn="l">
              <a:lnSpc>
                <a:spcPct val="100000"/>
              </a:lnSpc>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Accuracy we want to train a model with a collection of machine learning algorithms like Decision Tree,Random Forest,XGBoosting etc.</a:t>
            </a:r>
            <a:endParaRPr sz="2400">
              <a:solidFill>
                <a:schemeClr val="dk1"/>
              </a:solidFill>
              <a:latin typeface="Times New Roman"/>
              <a:ea typeface="Times New Roman"/>
              <a:cs typeface="Times New Roman"/>
              <a:sym typeface="Times New Roman"/>
            </a:endParaRPr>
          </a:p>
          <a:p>
            <a:pPr indent="-381000" lvl="0" marL="457200" rtl="0" algn="l">
              <a:lnSpc>
                <a:spcPct val="100000"/>
              </a:lnSpc>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In this process we want to use the dataset collected by NEOWS(Near Earth Object Web Service) consisting of 4687 data instances(rows) and 40(columns) which gives the detailed nature of every asteroid identified by the space research organizations.</a:t>
            </a:r>
            <a:endParaRPr sz="24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600">
              <a:solidFill>
                <a:schemeClr val="dk1"/>
              </a:solidFill>
            </a:endParaRPr>
          </a:p>
        </p:txBody>
      </p:sp>
      <p:sp>
        <p:nvSpPr>
          <p:cNvPr id="176" name="Google Shape;176;g2014b1ed426_0_649"/>
          <p:cNvSpPr txBox="1"/>
          <p:nvPr>
            <p:ph idx="12" type="sldNum"/>
          </p:nvPr>
        </p:nvSpPr>
        <p:spPr>
          <a:xfrm>
            <a:off x="9829800" y="6780108"/>
            <a:ext cx="3200400" cy="3894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2014b1ed426_0_661"/>
          <p:cNvSpPr txBox="1"/>
          <p:nvPr>
            <p:ph type="title"/>
          </p:nvPr>
        </p:nvSpPr>
        <p:spPr>
          <a:xfrm>
            <a:off x="685800" y="292947"/>
            <a:ext cx="12344400" cy="1219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sz="4000">
                <a:latin typeface="Times New Roman"/>
                <a:ea typeface="Times New Roman"/>
                <a:cs typeface="Times New Roman"/>
                <a:sym typeface="Times New Roman"/>
              </a:rPr>
              <a:t>                                 </a:t>
            </a:r>
            <a:r>
              <a:rPr b="1" lang="en-US" sz="3800">
                <a:latin typeface="Times New Roman"/>
                <a:ea typeface="Times New Roman"/>
                <a:cs typeface="Times New Roman"/>
                <a:sym typeface="Times New Roman"/>
              </a:rPr>
              <a:t> </a:t>
            </a:r>
            <a:r>
              <a:rPr b="1" lang="en-US" sz="3800">
                <a:latin typeface="Times New Roman"/>
                <a:ea typeface="Times New Roman"/>
                <a:cs typeface="Times New Roman"/>
                <a:sym typeface="Times New Roman"/>
              </a:rPr>
              <a:t>Challenges</a:t>
            </a:r>
            <a:endParaRPr b="1" sz="3800">
              <a:latin typeface="Times New Roman"/>
              <a:ea typeface="Times New Roman"/>
              <a:cs typeface="Times New Roman"/>
              <a:sym typeface="Times New Roman"/>
            </a:endParaRPr>
          </a:p>
        </p:txBody>
      </p:sp>
      <p:sp>
        <p:nvSpPr>
          <p:cNvPr id="183" name="Google Shape;183;g2014b1ed426_0_661"/>
          <p:cNvSpPr txBox="1"/>
          <p:nvPr>
            <p:ph idx="1" type="body"/>
          </p:nvPr>
        </p:nvSpPr>
        <p:spPr>
          <a:xfrm>
            <a:off x="685800" y="2793152"/>
            <a:ext cx="12344400" cy="3741300"/>
          </a:xfrm>
          <a:prstGeom prst="rect">
            <a:avLst/>
          </a:prstGeom>
        </p:spPr>
        <p:txBody>
          <a:bodyPr anchorCtr="0" anchor="t" bIns="45700" lIns="91425" spcFirstLastPara="1" rIns="91425" wrap="square" tIns="45700">
            <a:normAutofit/>
          </a:bodyPr>
          <a:lstStyle/>
          <a:p>
            <a:pPr indent="0" lvl="0" marL="0" rtl="0" algn="ctr">
              <a:lnSpc>
                <a:spcPct val="150000"/>
              </a:lnSpc>
              <a:spcBef>
                <a:spcPts val="360"/>
              </a:spcBef>
              <a:spcAft>
                <a:spcPts val="1800"/>
              </a:spcAft>
              <a:buNone/>
            </a:pPr>
            <a:r>
              <a:rPr lang="en-US" sz="2400">
                <a:solidFill>
                  <a:schemeClr val="accent2"/>
                </a:solidFill>
                <a:latin typeface="Times New Roman"/>
                <a:ea typeface="Times New Roman"/>
                <a:cs typeface="Times New Roman"/>
                <a:sym typeface="Times New Roman"/>
              </a:rPr>
              <a:t>One of the main challenges in this research is the limited amount of data due to the rare occurrence of large asteroid impacts, as well as uncertainties in the density and strength of different asteroid types.</a:t>
            </a:r>
            <a:endParaRPr sz="2400">
              <a:solidFill>
                <a:schemeClr val="accent2"/>
              </a:solidFill>
              <a:latin typeface="Times New Roman"/>
              <a:ea typeface="Times New Roman"/>
              <a:cs typeface="Times New Roman"/>
              <a:sym typeface="Times New Roman"/>
            </a:endParaRPr>
          </a:p>
        </p:txBody>
      </p:sp>
      <p:sp>
        <p:nvSpPr>
          <p:cNvPr id="184" name="Google Shape;184;g2014b1ed426_0_661"/>
          <p:cNvSpPr txBox="1"/>
          <p:nvPr>
            <p:ph idx="12" type="sldNum"/>
          </p:nvPr>
        </p:nvSpPr>
        <p:spPr>
          <a:xfrm>
            <a:off x="9829800" y="6780108"/>
            <a:ext cx="3200400" cy="3894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7"/>
          <p:cNvSpPr txBox="1"/>
          <p:nvPr>
            <p:ph type="title"/>
          </p:nvPr>
        </p:nvSpPr>
        <p:spPr>
          <a:xfrm>
            <a:off x="685800" y="292949"/>
            <a:ext cx="11582400" cy="8349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000"/>
              <a:buFont typeface="Times New Roman"/>
              <a:buNone/>
            </a:pPr>
            <a:r>
              <a:rPr b="1" lang="en-US" sz="3000">
                <a:latin typeface="Times New Roman"/>
                <a:ea typeface="Times New Roman"/>
                <a:cs typeface="Times New Roman"/>
                <a:sym typeface="Times New Roman"/>
              </a:rPr>
              <a:t>Analysis of Existing Methods/Models/Algorithms</a:t>
            </a:r>
            <a:endParaRPr b="1" sz="3000">
              <a:latin typeface="Times New Roman"/>
              <a:ea typeface="Times New Roman"/>
              <a:cs typeface="Times New Roman"/>
              <a:sym typeface="Times New Roman"/>
            </a:endParaRPr>
          </a:p>
        </p:txBody>
      </p:sp>
      <p:sp>
        <p:nvSpPr>
          <p:cNvPr id="190" name="Google Shape;190;p7"/>
          <p:cNvSpPr txBox="1"/>
          <p:nvPr>
            <p:ph idx="1" type="body"/>
          </p:nvPr>
        </p:nvSpPr>
        <p:spPr>
          <a:xfrm>
            <a:off x="685800" y="1706882"/>
            <a:ext cx="12344400" cy="4827694"/>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a:p>
            <a:pPr indent="-139700" lvl="0" marL="342900" rtl="0" algn="l">
              <a:spcBef>
                <a:spcPts val="1800"/>
              </a:spcBef>
              <a:spcAft>
                <a:spcPts val="1800"/>
              </a:spcAft>
              <a:buClr>
                <a:schemeClr val="dk1"/>
              </a:buClr>
              <a:buSzPts val="3200"/>
              <a:buNone/>
            </a:pPr>
            <a:r>
              <a:t/>
            </a:r>
            <a:endParaRPr/>
          </a:p>
        </p:txBody>
      </p:sp>
      <p:sp>
        <p:nvSpPr>
          <p:cNvPr id="191" name="Google Shape;191;p7"/>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pic>
        <p:nvPicPr>
          <p:cNvPr id="192" name="Google Shape;192;p7"/>
          <p:cNvPicPr preferRelativeResize="0"/>
          <p:nvPr/>
        </p:nvPicPr>
        <p:blipFill>
          <a:blip r:embed="rId3">
            <a:alphaModFix/>
          </a:blip>
          <a:stretch>
            <a:fillRect/>
          </a:stretch>
        </p:blipFill>
        <p:spPr>
          <a:xfrm>
            <a:off x="1083525" y="1129875"/>
            <a:ext cx="11430000" cy="5981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2014b1ed426_0_671"/>
          <p:cNvSpPr txBox="1"/>
          <p:nvPr>
            <p:ph type="title"/>
          </p:nvPr>
        </p:nvSpPr>
        <p:spPr>
          <a:xfrm>
            <a:off x="685800" y="292947"/>
            <a:ext cx="12344400" cy="12192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US" sz="3800">
                <a:latin typeface="Times New Roman"/>
                <a:ea typeface="Times New Roman"/>
                <a:cs typeface="Times New Roman"/>
                <a:sym typeface="Times New Roman"/>
              </a:rPr>
              <a:t>Models</a:t>
            </a:r>
            <a:r>
              <a:rPr lang="en-US" sz="3800">
                <a:latin typeface="Times New Roman"/>
                <a:ea typeface="Times New Roman"/>
                <a:cs typeface="Times New Roman"/>
                <a:sym typeface="Times New Roman"/>
              </a:rPr>
              <a:t> </a:t>
            </a:r>
            <a:endParaRPr sz="3800">
              <a:latin typeface="Times New Roman"/>
              <a:ea typeface="Times New Roman"/>
              <a:cs typeface="Times New Roman"/>
              <a:sym typeface="Times New Roman"/>
            </a:endParaRPr>
          </a:p>
        </p:txBody>
      </p:sp>
      <p:sp>
        <p:nvSpPr>
          <p:cNvPr id="199" name="Google Shape;199;g2014b1ed426_0_671"/>
          <p:cNvSpPr txBox="1"/>
          <p:nvPr>
            <p:ph idx="1" type="body"/>
          </p:nvPr>
        </p:nvSpPr>
        <p:spPr>
          <a:xfrm>
            <a:off x="685800" y="1706882"/>
            <a:ext cx="12344400" cy="4827600"/>
          </a:xfrm>
          <a:prstGeom prst="rect">
            <a:avLst/>
          </a:prstGeom>
        </p:spPr>
        <p:txBody>
          <a:bodyPr anchorCtr="0" anchor="t" bIns="45700" lIns="91425" spcFirstLastPara="1" rIns="91425" wrap="square" tIns="45700">
            <a:normAutofit/>
          </a:bodyPr>
          <a:lstStyle/>
          <a:p>
            <a:pPr indent="-381000" lvl="0" marL="457200" rtl="0" algn="l">
              <a:spcBef>
                <a:spcPts val="360"/>
              </a:spcBef>
              <a:spcAft>
                <a:spcPts val="0"/>
              </a:spcAft>
              <a:buClr>
                <a:schemeClr val="accent2"/>
              </a:buClr>
              <a:buSzPts val="2400"/>
              <a:buFont typeface="Times New Roman"/>
              <a:buChar char="●"/>
            </a:pPr>
            <a:r>
              <a:rPr lang="en-US" sz="2400">
                <a:solidFill>
                  <a:schemeClr val="accent2"/>
                </a:solidFill>
                <a:latin typeface="Times New Roman"/>
                <a:ea typeface="Times New Roman"/>
                <a:cs typeface="Times New Roman"/>
                <a:sym typeface="Times New Roman"/>
              </a:rPr>
              <a:t>Logistic Regression </a:t>
            </a:r>
            <a:endParaRPr sz="2400">
              <a:solidFill>
                <a:schemeClr val="accent2"/>
              </a:solidFill>
              <a:latin typeface="Times New Roman"/>
              <a:ea typeface="Times New Roman"/>
              <a:cs typeface="Times New Roman"/>
              <a:sym typeface="Times New Roman"/>
            </a:endParaRPr>
          </a:p>
          <a:p>
            <a:pPr indent="-381000" lvl="0" marL="457200" rtl="0" algn="l">
              <a:spcBef>
                <a:spcPts val="0"/>
              </a:spcBef>
              <a:spcAft>
                <a:spcPts val="0"/>
              </a:spcAft>
              <a:buClr>
                <a:schemeClr val="accent2"/>
              </a:buClr>
              <a:buSzPts val="2400"/>
              <a:buFont typeface="Times New Roman"/>
              <a:buChar char="●"/>
            </a:pPr>
            <a:r>
              <a:rPr lang="en-US" sz="2400">
                <a:solidFill>
                  <a:schemeClr val="accent2"/>
                </a:solidFill>
                <a:latin typeface="Times New Roman"/>
                <a:ea typeface="Times New Roman"/>
                <a:cs typeface="Times New Roman"/>
                <a:sym typeface="Times New Roman"/>
              </a:rPr>
              <a:t> Gaussian Naive Bayes </a:t>
            </a:r>
            <a:endParaRPr sz="2400">
              <a:solidFill>
                <a:schemeClr val="accent2"/>
              </a:solidFill>
              <a:latin typeface="Times New Roman"/>
              <a:ea typeface="Times New Roman"/>
              <a:cs typeface="Times New Roman"/>
              <a:sym typeface="Times New Roman"/>
            </a:endParaRPr>
          </a:p>
          <a:p>
            <a:pPr indent="-381000" lvl="0" marL="457200" rtl="0" algn="l">
              <a:spcBef>
                <a:spcPts val="0"/>
              </a:spcBef>
              <a:spcAft>
                <a:spcPts val="0"/>
              </a:spcAft>
              <a:buClr>
                <a:schemeClr val="accent2"/>
              </a:buClr>
              <a:buSzPts val="2400"/>
              <a:buFont typeface="Times New Roman"/>
              <a:buChar char="●"/>
            </a:pPr>
            <a:r>
              <a:rPr lang="en-US" sz="2400">
                <a:solidFill>
                  <a:schemeClr val="accent2"/>
                </a:solidFill>
                <a:latin typeface="Times New Roman"/>
                <a:ea typeface="Times New Roman"/>
                <a:cs typeface="Times New Roman"/>
                <a:sym typeface="Times New Roman"/>
              </a:rPr>
              <a:t>Decision Trees </a:t>
            </a:r>
            <a:endParaRPr sz="2400">
              <a:solidFill>
                <a:schemeClr val="accent2"/>
              </a:solidFill>
              <a:latin typeface="Times New Roman"/>
              <a:ea typeface="Times New Roman"/>
              <a:cs typeface="Times New Roman"/>
              <a:sym typeface="Times New Roman"/>
            </a:endParaRPr>
          </a:p>
          <a:p>
            <a:pPr indent="-381000" lvl="0" marL="457200" rtl="0" algn="l">
              <a:spcBef>
                <a:spcPts val="0"/>
              </a:spcBef>
              <a:spcAft>
                <a:spcPts val="0"/>
              </a:spcAft>
              <a:buClr>
                <a:schemeClr val="accent2"/>
              </a:buClr>
              <a:buSzPts val="2400"/>
              <a:buFont typeface="Times New Roman"/>
              <a:buChar char="●"/>
            </a:pPr>
            <a:r>
              <a:rPr lang="en-US" sz="2400">
                <a:solidFill>
                  <a:schemeClr val="accent2"/>
                </a:solidFill>
                <a:latin typeface="Times New Roman"/>
                <a:ea typeface="Times New Roman"/>
                <a:cs typeface="Times New Roman"/>
                <a:sym typeface="Times New Roman"/>
              </a:rPr>
              <a:t>Support Vector Machine (SVM)</a:t>
            </a:r>
            <a:endParaRPr sz="2400">
              <a:solidFill>
                <a:schemeClr val="accent2"/>
              </a:solidFill>
              <a:latin typeface="Times New Roman"/>
              <a:ea typeface="Times New Roman"/>
              <a:cs typeface="Times New Roman"/>
              <a:sym typeface="Times New Roman"/>
            </a:endParaRPr>
          </a:p>
          <a:p>
            <a:pPr indent="-381000" lvl="0" marL="457200" rtl="0" algn="l">
              <a:spcBef>
                <a:spcPts val="0"/>
              </a:spcBef>
              <a:spcAft>
                <a:spcPts val="0"/>
              </a:spcAft>
              <a:buClr>
                <a:schemeClr val="accent2"/>
              </a:buClr>
              <a:buSzPts val="2400"/>
              <a:buFont typeface="Times New Roman"/>
              <a:buChar char="●"/>
            </a:pPr>
            <a:r>
              <a:rPr lang="en-US" sz="2400">
                <a:solidFill>
                  <a:schemeClr val="accent2"/>
                </a:solidFill>
                <a:latin typeface="Times New Roman"/>
                <a:ea typeface="Times New Roman"/>
                <a:cs typeface="Times New Roman"/>
                <a:sym typeface="Times New Roman"/>
              </a:rPr>
              <a:t>Random Forest</a:t>
            </a:r>
            <a:endParaRPr sz="2400">
              <a:solidFill>
                <a:schemeClr val="accent2"/>
              </a:solidFill>
              <a:latin typeface="Times New Roman"/>
              <a:ea typeface="Times New Roman"/>
              <a:cs typeface="Times New Roman"/>
              <a:sym typeface="Times New Roman"/>
            </a:endParaRPr>
          </a:p>
          <a:p>
            <a:pPr indent="-381000" lvl="0" marL="457200" rtl="0" algn="l">
              <a:spcBef>
                <a:spcPts val="0"/>
              </a:spcBef>
              <a:spcAft>
                <a:spcPts val="0"/>
              </a:spcAft>
              <a:buClr>
                <a:schemeClr val="accent2"/>
              </a:buClr>
              <a:buSzPts val="2400"/>
              <a:buFont typeface="Times New Roman"/>
              <a:buChar char="●"/>
            </a:pPr>
            <a:r>
              <a:rPr lang="en-US" sz="2400">
                <a:solidFill>
                  <a:schemeClr val="accent2"/>
                </a:solidFill>
                <a:latin typeface="Times New Roman"/>
                <a:ea typeface="Times New Roman"/>
                <a:cs typeface="Times New Roman"/>
                <a:sym typeface="Times New Roman"/>
              </a:rPr>
              <a:t>XGBoost</a:t>
            </a:r>
            <a:endParaRPr sz="2400">
              <a:solidFill>
                <a:schemeClr val="accent2"/>
              </a:solidFill>
              <a:latin typeface="Times New Roman"/>
              <a:ea typeface="Times New Roman"/>
              <a:cs typeface="Times New Roman"/>
              <a:sym typeface="Times New Roman"/>
            </a:endParaRPr>
          </a:p>
        </p:txBody>
      </p:sp>
      <p:sp>
        <p:nvSpPr>
          <p:cNvPr id="200" name="Google Shape;200;g2014b1ed426_0_671"/>
          <p:cNvSpPr txBox="1"/>
          <p:nvPr>
            <p:ph idx="12" type="sldNum"/>
          </p:nvPr>
        </p:nvSpPr>
        <p:spPr>
          <a:xfrm>
            <a:off x="9829800" y="6780108"/>
            <a:ext cx="3200400" cy="3894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2016c6bc1d9_0_0"/>
          <p:cNvSpPr txBox="1"/>
          <p:nvPr>
            <p:ph type="title"/>
          </p:nvPr>
        </p:nvSpPr>
        <p:spPr>
          <a:xfrm>
            <a:off x="685800" y="292949"/>
            <a:ext cx="12344400" cy="613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sz="3800">
                <a:latin typeface="Times New Roman"/>
                <a:ea typeface="Times New Roman"/>
                <a:cs typeface="Times New Roman"/>
                <a:sym typeface="Times New Roman"/>
              </a:rPr>
              <a:t>Logistic Regression</a:t>
            </a:r>
            <a:endParaRPr b="1" sz="3800">
              <a:latin typeface="Times New Roman"/>
              <a:ea typeface="Times New Roman"/>
              <a:cs typeface="Times New Roman"/>
              <a:sym typeface="Times New Roman"/>
            </a:endParaRPr>
          </a:p>
        </p:txBody>
      </p:sp>
      <p:sp>
        <p:nvSpPr>
          <p:cNvPr id="207" name="Google Shape;207;g2016c6bc1d9_0_0"/>
          <p:cNvSpPr txBox="1"/>
          <p:nvPr>
            <p:ph idx="1" type="body"/>
          </p:nvPr>
        </p:nvSpPr>
        <p:spPr>
          <a:xfrm>
            <a:off x="685800" y="1629375"/>
            <a:ext cx="12344400" cy="5150700"/>
          </a:xfrm>
          <a:prstGeom prst="rect">
            <a:avLst/>
          </a:prstGeom>
          <a:solidFill>
            <a:schemeClr val="lt1"/>
          </a:solidFill>
        </p:spPr>
        <p:txBody>
          <a:bodyPr anchorCtr="0" anchor="t" bIns="45700" lIns="91425" spcFirstLastPara="1" rIns="91425" wrap="square" tIns="45700">
            <a:normAutofit fontScale="85000" lnSpcReduction="20000"/>
          </a:bodyPr>
          <a:lstStyle/>
          <a:p>
            <a:pPr indent="-379730" lvl="0" marL="457200" rtl="0" algn="l">
              <a:lnSpc>
                <a:spcPct val="150000"/>
              </a:lnSpc>
              <a:spcBef>
                <a:spcPts val="360"/>
              </a:spcBef>
              <a:spcAft>
                <a:spcPts val="0"/>
              </a:spcAft>
              <a:buClr>
                <a:schemeClr val="accent2"/>
              </a:buClr>
              <a:buSzPct val="100000"/>
              <a:buFont typeface="Times New Roman"/>
              <a:buChar char="●"/>
            </a:pPr>
            <a:r>
              <a:rPr lang="en-US" sz="2800">
                <a:solidFill>
                  <a:schemeClr val="accent2"/>
                </a:solidFill>
                <a:latin typeface="Times New Roman"/>
                <a:ea typeface="Times New Roman"/>
                <a:cs typeface="Times New Roman"/>
                <a:sym typeface="Times New Roman"/>
              </a:rPr>
              <a:t>Logistic regression is an example of supervised learning. It is used to calculate or predict the probability of a binary (yes/no) event occurring.</a:t>
            </a:r>
            <a:endParaRPr sz="2800">
              <a:solidFill>
                <a:schemeClr val="accent2"/>
              </a:solidFill>
              <a:latin typeface="Times New Roman"/>
              <a:ea typeface="Times New Roman"/>
              <a:cs typeface="Times New Roman"/>
              <a:sym typeface="Times New Roman"/>
            </a:endParaRPr>
          </a:p>
          <a:p>
            <a:pPr indent="-379730" lvl="0" marL="457200" rtl="0" algn="l">
              <a:lnSpc>
                <a:spcPct val="150000"/>
              </a:lnSpc>
              <a:spcBef>
                <a:spcPts val="0"/>
              </a:spcBef>
              <a:spcAft>
                <a:spcPts val="0"/>
              </a:spcAft>
              <a:buClr>
                <a:schemeClr val="accent2"/>
              </a:buClr>
              <a:buSzPct val="100000"/>
              <a:buFont typeface="Times New Roman"/>
              <a:buChar char="●"/>
            </a:pPr>
            <a:r>
              <a:rPr lang="en-US" sz="2800">
                <a:solidFill>
                  <a:schemeClr val="accent2"/>
                </a:solidFill>
                <a:latin typeface="Times New Roman"/>
                <a:ea typeface="Times New Roman"/>
                <a:cs typeface="Times New Roman"/>
                <a:sym typeface="Times New Roman"/>
              </a:rPr>
              <a:t>In Logistic regression, instead of fitting a regression line, we fit an "S" shaped logistic function, which predicts two maximum values (0 or 1).</a:t>
            </a:r>
            <a:endParaRPr sz="2800">
              <a:solidFill>
                <a:schemeClr val="accent2"/>
              </a:solidFill>
              <a:latin typeface="Times New Roman"/>
              <a:ea typeface="Times New Roman"/>
              <a:cs typeface="Times New Roman"/>
              <a:sym typeface="Times New Roman"/>
            </a:endParaRPr>
          </a:p>
          <a:p>
            <a:pPr indent="-379730" lvl="0" marL="457200" rtl="0" algn="l">
              <a:lnSpc>
                <a:spcPct val="150000"/>
              </a:lnSpc>
              <a:spcBef>
                <a:spcPts val="0"/>
              </a:spcBef>
              <a:spcAft>
                <a:spcPts val="0"/>
              </a:spcAft>
              <a:buClr>
                <a:schemeClr val="accent2"/>
              </a:buClr>
              <a:buSzPct val="100000"/>
              <a:buFont typeface="Times New Roman"/>
              <a:buChar char="●"/>
            </a:pPr>
            <a:r>
              <a:rPr lang="en-US" sz="2800">
                <a:solidFill>
                  <a:schemeClr val="accent2"/>
                </a:solidFill>
                <a:latin typeface="Times New Roman"/>
                <a:ea typeface="Times New Roman"/>
                <a:cs typeface="Times New Roman"/>
                <a:sym typeface="Times New Roman"/>
              </a:rPr>
              <a:t>The S-form curve is called the Sigmoid function or the logistic function.</a:t>
            </a:r>
            <a:endParaRPr sz="2800">
              <a:solidFill>
                <a:schemeClr val="accent2"/>
              </a:solidFill>
              <a:latin typeface="Times New Roman"/>
              <a:ea typeface="Times New Roman"/>
              <a:cs typeface="Times New Roman"/>
              <a:sym typeface="Times New Roman"/>
            </a:endParaRPr>
          </a:p>
          <a:p>
            <a:pPr indent="-379730" lvl="0" marL="457200" rtl="0" algn="l">
              <a:lnSpc>
                <a:spcPct val="150000"/>
              </a:lnSpc>
              <a:spcBef>
                <a:spcPts val="0"/>
              </a:spcBef>
              <a:spcAft>
                <a:spcPts val="0"/>
              </a:spcAft>
              <a:buClr>
                <a:schemeClr val="accent2"/>
              </a:buClr>
              <a:buSzPct val="100000"/>
              <a:buFont typeface="Times New Roman"/>
              <a:buChar char="●"/>
            </a:pPr>
            <a:r>
              <a:rPr lang="en-US" sz="2800">
                <a:solidFill>
                  <a:schemeClr val="accent2"/>
                </a:solidFill>
                <a:latin typeface="Times New Roman"/>
                <a:ea typeface="Times New Roman"/>
                <a:cs typeface="Times New Roman"/>
                <a:sym typeface="Times New Roman"/>
              </a:rPr>
              <a:t>In logistic regression, we use the concept of the threshold value, which defines the probability of either 0 or 1. Such as values above the threshold value tends to 1, and a value below the threshold values tends to 0. </a:t>
            </a:r>
            <a:endParaRPr sz="2800">
              <a:solidFill>
                <a:schemeClr val="accent2"/>
              </a:solidFill>
              <a:latin typeface="Times New Roman"/>
              <a:ea typeface="Times New Roman"/>
              <a:cs typeface="Times New Roman"/>
              <a:sym typeface="Times New Roman"/>
            </a:endParaRPr>
          </a:p>
          <a:p>
            <a:pPr indent="-379730" lvl="1" marL="914400" rtl="0" algn="l">
              <a:lnSpc>
                <a:spcPct val="150000"/>
              </a:lnSpc>
              <a:spcBef>
                <a:spcPts val="0"/>
              </a:spcBef>
              <a:spcAft>
                <a:spcPts val="0"/>
              </a:spcAft>
              <a:buClr>
                <a:srgbClr val="F9CB9C"/>
              </a:buClr>
              <a:buSzPct val="100000"/>
              <a:buFont typeface="Times New Roman"/>
              <a:buChar char="○"/>
            </a:pPr>
            <a:r>
              <a:rPr lang="en-US" sz="2800">
                <a:solidFill>
                  <a:srgbClr val="F9CB9C"/>
                </a:solidFill>
                <a:latin typeface="Times New Roman"/>
                <a:ea typeface="Times New Roman"/>
                <a:cs typeface="Times New Roman"/>
                <a:sym typeface="Times New Roman"/>
              </a:rPr>
              <a:t>               from sklearn.linear_model import LogisticRegression </a:t>
            </a:r>
            <a:endParaRPr sz="2800">
              <a:solidFill>
                <a:srgbClr val="F9CB9C"/>
              </a:solidFill>
              <a:latin typeface="Times New Roman"/>
              <a:ea typeface="Times New Roman"/>
              <a:cs typeface="Times New Roman"/>
              <a:sym typeface="Times New Roman"/>
            </a:endParaRPr>
          </a:p>
          <a:p>
            <a:pPr indent="0" lvl="0" marL="457200" rtl="0" algn="l">
              <a:spcBef>
                <a:spcPts val="1800"/>
              </a:spcBef>
              <a:spcAft>
                <a:spcPts val="1800"/>
              </a:spcAft>
              <a:buNone/>
            </a:pPr>
            <a:r>
              <a:t/>
            </a:r>
            <a:endParaRPr>
              <a:solidFill>
                <a:schemeClr val="accent2"/>
              </a:solidFill>
            </a:endParaRPr>
          </a:p>
        </p:txBody>
      </p:sp>
      <p:sp>
        <p:nvSpPr>
          <p:cNvPr id="208" name="Google Shape;208;g2016c6bc1d9_0_0"/>
          <p:cNvSpPr txBox="1"/>
          <p:nvPr>
            <p:ph idx="12" type="sldNum"/>
          </p:nvPr>
        </p:nvSpPr>
        <p:spPr>
          <a:xfrm>
            <a:off x="9829800" y="6780108"/>
            <a:ext cx="3200400" cy="3894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3" name="Shape 213"/>
        <p:cNvGrpSpPr/>
        <p:nvPr/>
      </p:nvGrpSpPr>
      <p:grpSpPr>
        <a:xfrm>
          <a:off x="0" y="0"/>
          <a:ext cx="0" cy="0"/>
          <a:chOff x="0" y="0"/>
          <a:chExt cx="0" cy="0"/>
        </a:xfrm>
      </p:grpSpPr>
      <p:sp>
        <p:nvSpPr>
          <p:cNvPr id="214" name="Google Shape;214;g2016c6bc1d9_0_10"/>
          <p:cNvSpPr txBox="1"/>
          <p:nvPr>
            <p:ph type="title"/>
          </p:nvPr>
        </p:nvSpPr>
        <p:spPr>
          <a:xfrm>
            <a:off x="685800" y="292947"/>
            <a:ext cx="12344400" cy="12192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215" name="Google Shape;215;g2016c6bc1d9_0_10"/>
          <p:cNvSpPr txBox="1"/>
          <p:nvPr>
            <p:ph idx="1" type="body"/>
          </p:nvPr>
        </p:nvSpPr>
        <p:spPr>
          <a:xfrm>
            <a:off x="685800" y="1706882"/>
            <a:ext cx="12344400" cy="4827600"/>
          </a:xfrm>
          <a:prstGeom prst="rect">
            <a:avLst/>
          </a:prstGeom>
        </p:spPr>
        <p:txBody>
          <a:bodyPr anchorCtr="0" anchor="t" bIns="45700" lIns="91425" spcFirstLastPara="1" rIns="91425" wrap="square" tIns="45700">
            <a:normAutofit/>
          </a:bodyPr>
          <a:lstStyle/>
          <a:p>
            <a:pPr indent="0" lvl="0" marL="0" rtl="0" algn="l">
              <a:spcBef>
                <a:spcPts val="360"/>
              </a:spcBef>
              <a:spcAft>
                <a:spcPts val="1800"/>
              </a:spcAft>
              <a:buNone/>
            </a:pPr>
            <a:r>
              <a:t/>
            </a:r>
            <a:endParaRPr/>
          </a:p>
        </p:txBody>
      </p:sp>
      <p:sp>
        <p:nvSpPr>
          <p:cNvPr id="216" name="Google Shape;216;g2016c6bc1d9_0_10"/>
          <p:cNvSpPr txBox="1"/>
          <p:nvPr>
            <p:ph idx="12" type="sldNum"/>
          </p:nvPr>
        </p:nvSpPr>
        <p:spPr>
          <a:xfrm>
            <a:off x="9829800" y="6780108"/>
            <a:ext cx="3200400" cy="3894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17" name="Google Shape;217;g2016c6bc1d9_0_10"/>
          <p:cNvPicPr preferRelativeResize="0"/>
          <p:nvPr/>
        </p:nvPicPr>
        <p:blipFill>
          <a:blip r:embed="rId3">
            <a:alphaModFix/>
          </a:blip>
          <a:stretch>
            <a:fillRect/>
          </a:stretch>
        </p:blipFill>
        <p:spPr>
          <a:xfrm>
            <a:off x="58825" y="0"/>
            <a:ext cx="13657175" cy="7315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2"/>
          <p:cNvSpPr txBox="1"/>
          <p:nvPr>
            <p:ph type="title"/>
          </p:nvPr>
        </p:nvSpPr>
        <p:spPr>
          <a:xfrm>
            <a:off x="685800" y="279875"/>
            <a:ext cx="12344400" cy="28308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Times New Roman"/>
              <a:buNone/>
            </a:pPr>
            <a:r>
              <a:rPr b="1" i="1" lang="en-US" sz="5300">
                <a:latin typeface="Times New Roman"/>
                <a:ea typeface="Times New Roman"/>
                <a:cs typeface="Times New Roman"/>
                <a:sym typeface="Times New Roman"/>
              </a:rPr>
              <a:t> </a:t>
            </a:r>
            <a:r>
              <a:rPr b="1" i="1" lang="en-US" sz="3900">
                <a:solidFill>
                  <a:srgbClr val="FF00FF"/>
                </a:solidFill>
                <a:latin typeface="Times New Roman"/>
                <a:ea typeface="Times New Roman"/>
                <a:cs typeface="Times New Roman"/>
                <a:sym typeface="Times New Roman"/>
              </a:rPr>
              <a:t>“ NASA Planetoid Stratification Using Supervised Learning Algorithms”</a:t>
            </a:r>
            <a:endParaRPr i="1" sz="3900">
              <a:solidFill>
                <a:srgbClr val="FF00FF"/>
              </a:solidFill>
              <a:latin typeface="Times New Roman"/>
              <a:ea typeface="Times New Roman"/>
              <a:cs typeface="Times New Roman"/>
              <a:sym typeface="Times New Roman"/>
            </a:endParaRPr>
          </a:p>
        </p:txBody>
      </p:sp>
      <p:sp>
        <p:nvSpPr>
          <p:cNvPr id="81" name="Google Shape;81;p2"/>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pic>
        <p:nvPicPr>
          <p:cNvPr id="82" name="Google Shape;82;p2"/>
          <p:cNvPicPr preferRelativeResize="0"/>
          <p:nvPr/>
        </p:nvPicPr>
        <p:blipFill>
          <a:blip r:embed="rId3">
            <a:alphaModFix/>
          </a:blip>
          <a:stretch>
            <a:fillRect/>
          </a:stretch>
        </p:blipFill>
        <p:spPr>
          <a:xfrm>
            <a:off x="2611612" y="2753850"/>
            <a:ext cx="8492774" cy="38997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g2016c6bc1d9_0_26"/>
          <p:cNvSpPr txBox="1"/>
          <p:nvPr>
            <p:ph type="title"/>
          </p:nvPr>
        </p:nvSpPr>
        <p:spPr>
          <a:xfrm>
            <a:off x="587600" y="342075"/>
            <a:ext cx="12344400" cy="8466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US" sz="3800">
                <a:latin typeface="Times New Roman"/>
                <a:ea typeface="Times New Roman"/>
                <a:cs typeface="Times New Roman"/>
                <a:sym typeface="Times New Roman"/>
              </a:rPr>
              <a:t>Gaussian Naive Bayes</a:t>
            </a:r>
            <a:endParaRPr b="1" sz="3800">
              <a:latin typeface="Times New Roman"/>
              <a:ea typeface="Times New Roman"/>
              <a:cs typeface="Times New Roman"/>
              <a:sym typeface="Times New Roman"/>
            </a:endParaRPr>
          </a:p>
        </p:txBody>
      </p:sp>
      <p:sp>
        <p:nvSpPr>
          <p:cNvPr id="224" name="Google Shape;224;g2016c6bc1d9_0_26"/>
          <p:cNvSpPr txBox="1"/>
          <p:nvPr>
            <p:ph idx="1" type="body"/>
          </p:nvPr>
        </p:nvSpPr>
        <p:spPr>
          <a:xfrm>
            <a:off x="587600" y="1569900"/>
            <a:ext cx="12344400" cy="5344800"/>
          </a:xfrm>
          <a:prstGeom prst="rect">
            <a:avLst/>
          </a:prstGeom>
        </p:spPr>
        <p:txBody>
          <a:bodyPr anchorCtr="0" anchor="t" bIns="45700" lIns="91425" spcFirstLastPara="1" rIns="91425" wrap="square" tIns="45700">
            <a:normAutofit/>
          </a:bodyPr>
          <a:lstStyle/>
          <a:p>
            <a:pPr indent="-381000" lvl="0" marL="457200" rtl="0" algn="l">
              <a:lnSpc>
                <a:spcPct val="150000"/>
              </a:lnSpc>
              <a:spcBef>
                <a:spcPts val="360"/>
              </a:spcBef>
              <a:spcAft>
                <a:spcPts val="0"/>
              </a:spcAft>
              <a:buClr>
                <a:srgbClr val="FF9900"/>
              </a:buClr>
              <a:buSzPts val="2400"/>
              <a:buFont typeface="Times New Roman"/>
              <a:buChar char="●"/>
            </a:pPr>
            <a:r>
              <a:rPr lang="en-US" sz="2400">
                <a:solidFill>
                  <a:srgbClr val="FF9900"/>
                </a:solidFill>
                <a:latin typeface="Times New Roman"/>
                <a:ea typeface="Times New Roman"/>
                <a:cs typeface="Times New Roman"/>
                <a:sym typeface="Times New Roman"/>
              </a:rPr>
              <a:t>from sklearn.naive_bayes import GaussianNB</a:t>
            </a:r>
            <a:endParaRPr sz="2400">
              <a:solidFill>
                <a:srgbClr val="FF9900"/>
              </a:solidFill>
              <a:latin typeface="Times New Roman"/>
              <a:ea typeface="Times New Roman"/>
              <a:cs typeface="Times New Roman"/>
              <a:sym typeface="Times New Roman"/>
            </a:endParaRPr>
          </a:p>
          <a:p>
            <a:pPr indent="-381000" lvl="0" marL="457200" rtl="0" algn="l">
              <a:lnSpc>
                <a:spcPct val="150000"/>
              </a:lnSpc>
              <a:spcBef>
                <a:spcPts val="0"/>
              </a:spcBef>
              <a:spcAft>
                <a:spcPts val="0"/>
              </a:spcAft>
              <a:buClr>
                <a:schemeClr val="accent2"/>
              </a:buClr>
              <a:buSzPts val="2400"/>
              <a:buFont typeface="Times New Roman"/>
              <a:buChar char="●"/>
            </a:pPr>
            <a:r>
              <a:rPr lang="en-US" sz="2400">
                <a:solidFill>
                  <a:schemeClr val="accent2"/>
                </a:solidFill>
                <a:latin typeface="Times New Roman"/>
                <a:ea typeface="Times New Roman"/>
                <a:cs typeface="Times New Roman"/>
                <a:sym typeface="Times New Roman"/>
              </a:rPr>
              <a:t>Naïve Bayes theorem is also a supervised algorithm, which is based on Bayes theorem and used to solve classification problems. </a:t>
            </a:r>
            <a:endParaRPr sz="2400">
              <a:solidFill>
                <a:schemeClr val="accent2"/>
              </a:solidFill>
              <a:latin typeface="Times New Roman"/>
              <a:ea typeface="Times New Roman"/>
              <a:cs typeface="Times New Roman"/>
              <a:sym typeface="Times New Roman"/>
            </a:endParaRPr>
          </a:p>
          <a:p>
            <a:pPr indent="-381000" lvl="0" marL="457200" rtl="0" algn="l">
              <a:lnSpc>
                <a:spcPct val="150000"/>
              </a:lnSpc>
              <a:spcBef>
                <a:spcPts val="0"/>
              </a:spcBef>
              <a:spcAft>
                <a:spcPts val="0"/>
              </a:spcAft>
              <a:buClr>
                <a:schemeClr val="accent2"/>
              </a:buClr>
              <a:buSzPts val="2400"/>
              <a:buFont typeface="Times New Roman"/>
              <a:buChar char="●"/>
            </a:pPr>
            <a:r>
              <a:rPr lang="en-US" sz="2400">
                <a:solidFill>
                  <a:schemeClr val="accent2"/>
                </a:solidFill>
                <a:latin typeface="Times New Roman"/>
                <a:ea typeface="Times New Roman"/>
                <a:cs typeface="Times New Roman"/>
                <a:sym typeface="Times New Roman"/>
              </a:rPr>
              <a:t>It is one of the most simple and effective classification algorithms in Machine Learning which enables us to build various ML models for quick predictions. It is a probabilistic classifier that means it predicts on the basis of probability of an object. </a:t>
            </a:r>
            <a:endParaRPr>
              <a:solidFill>
                <a:schemeClr val="accent2"/>
              </a:solidFill>
              <a:latin typeface="Times New Roman"/>
              <a:ea typeface="Times New Roman"/>
              <a:cs typeface="Times New Roman"/>
              <a:sym typeface="Times New Roman"/>
            </a:endParaRPr>
          </a:p>
        </p:txBody>
      </p:sp>
      <p:sp>
        <p:nvSpPr>
          <p:cNvPr id="225" name="Google Shape;225;g2016c6bc1d9_0_26"/>
          <p:cNvSpPr txBox="1"/>
          <p:nvPr>
            <p:ph idx="12" type="sldNum"/>
          </p:nvPr>
        </p:nvSpPr>
        <p:spPr>
          <a:xfrm>
            <a:off x="9829800" y="6780108"/>
            <a:ext cx="3200400" cy="3894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26" name="Google Shape;226;g2016c6bc1d9_0_26"/>
          <p:cNvPicPr preferRelativeResize="0"/>
          <p:nvPr/>
        </p:nvPicPr>
        <p:blipFill rotWithShape="1">
          <a:blip r:embed="rId3">
            <a:alphaModFix/>
          </a:blip>
          <a:srcRect b="11412" l="14870" r="2607" t="11635"/>
          <a:stretch/>
        </p:blipFill>
        <p:spPr>
          <a:xfrm>
            <a:off x="1802500" y="5294075"/>
            <a:ext cx="9306776" cy="1130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2016c6bc1d9_0_51"/>
          <p:cNvSpPr txBox="1"/>
          <p:nvPr>
            <p:ph type="title"/>
          </p:nvPr>
        </p:nvSpPr>
        <p:spPr>
          <a:xfrm>
            <a:off x="685800" y="-3"/>
            <a:ext cx="12344400" cy="12192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US" sz="3800">
                <a:latin typeface="Times New Roman"/>
                <a:ea typeface="Times New Roman"/>
                <a:cs typeface="Times New Roman"/>
                <a:sym typeface="Times New Roman"/>
              </a:rPr>
              <a:t>Decision Tree</a:t>
            </a:r>
            <a:endParaRPr b="1" sz="3800">
              <a:latin typeface="Times New Roman"/>
              <a:ea typeface="Times New Roman"/>
              <a:cs typeface="Times New Roman"/>
              <a:sym typeface="Times New Roman"/>
            </a:endParaRPr>
          </a:p>
        </p:txBody>
      </p:sp>
      <p:sp>
        <p:nvSpPr>
          <p:cNvPr id="233" name="Google Shape;233;g2016c6bc1d9_0_51"/>
          <p:cNvSpPr txBox="1"/>
          <p:nvPr>
            <p:ph idx="1" type="body"/>
          </p:nvPr>
        </p:nvSpPr>
        <p:spPr>
          <a:xfrm>
            <a:off x="685800" y="1852400"/>
            <a:ext cx="12344400" cy="4811700"/>
          </a:xfrm>
          <a:prstGeom prst="rect">
            <a:avLst/>
          </a:prstGeom>
        </p:spPr>
        <p:txBody>
          <a:bodyPr anchorCtr="0" anchor="t" bIns="45700" lIns="91425" spcFirstLastPara="1" rIns="91425" wrap="square" tIns="45700">
            <a:normAutofit/>
          </a:bodyPr>
          <a:lstStyle/>
          <a:p>
            <a:pPr indent="-381000" lvl="0" marL="457200" rtl="0" algn="l">
              <a:lnSpc>
                <a:spcPct val="150000"/>
              </a:lnSpc>
              <a:spcBef>
                <a:spcPts val="360"/>
              </a:spcBef>
              <a:spcAft>
                <a:spcPts val="0"/>
              </a:spcAft>
              <a:buClr>
                <a:schemeClr val="accent2"/>
              </a:buClr>
              <a:buSzPts val="2400"/>
              <a:buFont typeface="Times New Roman"/>
              <a:buChar char="●"/>
            </a:pPr>
            <a:r>
              <a:rPr lang="en-US" sz="2400">
                <a:solidFill>
                  <a:schemeClr val="accent2"/>
                </a:solidFill>
                <a:latin typeface="Times New Roman"/>
                <a:ea typeface="Times New Roman"/>
                <a:cs typeface="Times New Roman"/>
                <a:sym typeface="Times New Roman"/>
              </a:rPr>
              <a:t>Decision tree algorithm falls under the category of supervised learning.</a:t>
            </a:r>
            <a:endParaRPr sz="2400">
              <a:solidFill>
                <a:schemeClr val="accent2"/>
              </a:solidFill>
              <a:latin typeface="Times New Roman"/>
              <a:ea typeface="Times New Roman"/>
              <a:cs typeface="Times New Roman"/>
              <a:sym typeface="Times New Roman"/>
            </a:endParaRPr>
          </a:p>
          <a:p>
            <a:pPr indent="-381000" lvl="0" marL="457200" rtl="0" algn="l">
              <a:lnSpc>
                <a:spcPct val="150000"/>
              </a:lnSpc>
              <a:spcBef>
                <a:spcPts val="0"/>
              </a:spcBef>
              <a:spcAft>
                <a:spcPts val="0"/>
              </a:spcAft>
              <a:buClr>
                <a:schemeClr val="accent2"/>
              </a:buClr>
              <a:buSzPts val="2400"/>
              <a:buFont typeface="Times New Roman"/>
              <a:buChar char="●"/>
            </a:pPr>
            <a:r>
              <a:rPr lang="en-US" sz="2400">
                <a:solidFill>
                  <a:schemeClr val="accent2"/>
                </a:solidFill>
                <a:latin typeface="Times New Roman"/>
                <a:ea typeface="Times New Roman"/>
                <a:cs typeface="Times New Roman"/>
                <a:sym typeface="Times New Roman"/>
              </a:rPr>
              <a:t> They can be used to solve both regression and classification problems.</a:t>
            </a:r>
            <a:endParaRPr sz="2400">
              <a:solidFill>
                <a:schemeClr val="accent2"/>
              </a:solidFill>
              <a:latin typeface="Times New Roman"/>
              <a:ea typeface="Times New Roman"/>
              <a:cs typeface="Times New Roman"/>
              <a:sym typeface="Times New Roman"/>
            </a:endParaRPr>
          </a:p>
          <a:p>
            <a:pPr indent="-381000" lvl="0" marL="457200" rtl="0" algn="l">
              <a:lnSpc>
                <a:spcPct val="150000"/>
              </a:lnSpc>
              <a:spcBef>
                <a:spcPts val="0"/>
              </a:spcBef>
              <a:spcAft>
                <a:spcPts val="0"/>
              </a:spcAft>
              <a:buClr>
                <a:schemeClr val="accent2"/>
              </a:buClr>
              <a:buSzPts val="2400"/>
              <a:buFont typeface="Times New Roman"/>
              <a:buChar char="●"/>
            </a:pPr>
            <a:r>
              <a:rPr lang="en-US" sz="2400">
                <a:solidFill>
                  <a:schemeClr val="accent2"/>
                </a:solidFill>
                <a:latin typeface="Times New Roman"/>
                <a:ea typeface="Times New Roman"/>
                <a:cs typeface="Times New Roman"/>
                <a:sym typeface="Times New Roman"/>
              </a:rPr>
              <a:t>Decision tree uses the tree representation to solve the problem in which each leaf node corresponds to a class label and attributes are represented on the internal node of the tree.</a:t>
            </a:r>
            <a:endParaRPr sz="2400">
              <a:solidFill>
                <a:schemeClr val="accent2"/>
              </a:solidFill>
              <a:latin typeface="Times New Roman"/>
              <a:ea typeface="Times New Roman"/>
              <a:cs typeface="Times New Roman"/>
              <a:sym typeface="Times New Roman"/>
            </a:endParaRPr>
          </a:p>
          <a:p>
            <a:pPr indent="-381000" lvl="0" marL="457200" rtl="0" algn="l">
              <a:lnSpc>
                <a:spcPct val="150000"/>
              </a:lnSpc>
              <a:spcBef>
                <a:spcPts val="0"/>
              </a:spcBef>
              <a:spcAft>
                <a:spcPts val="0"/>
              </a:spcAft>
              <a:buClr>
                <a:srgbClr val="FF9900"/>
              </a:buClr>
              <a:buSzPts val="2400"/>
              <a:buFont typeface="Times New Roman"/>
              <a:buChar char="●"/>
            </a:pPr>
            <a:r>
              <a:rPr lang="en-US" sz="2400">
                <a:solidFill>
                  <a:srgbClr val="FF9900"/>
                </a:solidFill>
                <a:latin typeface="Times New Roman"/>
                <a:ea typeface="Times New Roman"/>
                <a:cs typeface="Times New Roman"/>
                <a:sym typeface="Times New Roman"/>
              </a:rPr>
              <a:t>from sklearn.tree import DecisionTreeClassifier as DTC</a:t>
            </a:r>
            <a:endParaRPr sz="2400">
              <a:solidFill>
                <a:srgbClr val="FF9900"/>
              </a:solidFill>
              <a:latin typeface="Times New Roman"/>
              <a:ea typeface="Times New Roman"/>
              <a:cs typeface="Times New Roman"/>
              <a:sym typeface="Times New Roman"/>
            </a:endParaRPr>
          </a:p>
        </p:txBody>
      </p:sp>
      <p:sp>
        <p:nvSpPr>
          <p:cNvPr id="234" name="Google Shape;234;g2016c6bc1d9_0_51"/>
          <p:cNvSpPr txBox="1"/>
          <p:nvPr>
            <p:ph idx="12" type="sldNum"/>
          </p:nvPr>
        </p:nvSpPr>
        <p:spPr>
          <a:xfrm>
            <a:off x="9829800" y="6780108"/>
            <a:ext cx="3200400" cy="3894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2016c6bc1d9_0_61"/>
          <p:cNvSpPr txBox="1"/>
          <p:nvPr>
            <p:ph idx="1" type="body"/>
          </p:nvPr>
        </p:nvSpPr>
        <p:spPr>
          <a:xfrm>
            <a:off x="685800" y="105875"/>
            <a:ext cx="12344400" cy="6931500"/>
          </a:xfrm>
          <a:prstGeom prst="rect">
            <a:avLst/>
          </a:prstGeom>
        </p:spPr>
        <p:txBody>
          <a:bodyPr anchorCtr="0" anchor="t" bIns="45700" lIns="91425" spcFirstLastPara="1" rIns="91425" wrap="square" tIns="45700">
            <a:normAutofit/>
          </a:bodyPr>
          <a:lstStyle/>
          <a:p>
            <a:pPr indent="0" lvl="0" marL="0" rtl="0" algn="l">
              <a:spcBef>
                <a:spcPts val="360"/>
              </a:spcBef>
              <a:spcAft>
                <a:spcPts val="1800"/>
              </a:spcAft>
              <a:buNone/>
            </a:pPr>
            <a:r>
              <a:t/>
            </a:r>
            <a:endParaRPr/>
          </a:p>
        </p:txBody>
      </p:sp>
      <p:sp>
        <p:nvSpPr>
          <p:cNvPr id="241" name="Google Shape;241;g2016c6bc1d9_0_61"/>
          <p:cNvSpPr txBox="1"/>
          <p:nvPr>
            <p:ph idx="12" type="sldNum"/>
          </p:nvPr>
        </p:nvSpPr>
        <p:spPr>
          <a:xfrm>
            <a:off x="9829800" y="6780108"/>
            <a:ext cx="3200400" cy="3894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42" name="Google Shape;242;g2016c6bc1d9_0_61"/>
          <p:cNvPicPr preferRelativeResize="0"/>
          <p:nvPr/>
        </p:nvPicPr>
        <p:blipFill>
          <a:blip r:embed="rId3">
            <a:alphaModFix/>
          </a:blip>
          <a:stretch>
            <a:fillRect/>
          </a:stretch>
        </p:blipFill>
        <p:spPr>
          <a:xfrm>
            <a:off x="69150" y="105875"/>
            <a:ext cx="13551100" cy="70636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g2016c6bc1d9_0_71"/>
          <p:cNvSpPr txBox="1"/>
          <p:nvPr>
            <p:ph type="title"/>
          </p:nvPr>
        </p:nvSpPr>
        <p:spPr>
          <a:xfrm>
            <a:off x="685800" y="292949"/>
            <a:ext cx="12344400" cy="8706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US" sz="3800">
                <a:latin typeface="Times New Roman"/>
                <a:ea typeface="Times New Roman"/>
                <a:cs typeface="Times New Roman"/>
                <a:sym typeface="Times New Roman"/>
              </a:rPr>
              <a:t>Support Vector Machine</a:t>
            </a:r>
            <a:endParaRPr b="1" sz="3800">
              <a:latin typeface="Times New Roman"/>
              <a:ea typeface="Times New Roman"/>
              <a:cs typeface="Times New Roman"/>
              <a:sym typeface="Times New Roman"/>
            </a:endParaRPr>
          </a:p>
        </p:txBody>
      </p:sp>
      <p:sp>
        <p:nvSpPr>
          <p:cNvPr id="249" name="Google Shape;249;g2016c6bc1d9_0_71"/>
          <p:cNvSpPr txBox="1"/>
          <p:nvPr>
            <p:ph idx="1" type="body"/>
          </p:nvPr>
        </p:nvSpPr>
        <p:spPr>
          <a:xfrm>
            <a:off x="685800" y="1452375"/>
            <a:ext cx="12344400" cy="5082000"/>
          </a:xfrm>
          <a:prstGeom prst="rect">
            <a:avLst/>
          </a:prstGeom>
        </p:spPr>
        <p:txBody>
          <a:bodyPr anchorCtr="0" anchor="t" bIns="45700" lIns="91425" spcFirstLastPara="1" rIns="91425" wrap="square" tIns="45700">
            <a:normAutofit/>
          </a:bodyPr>
          <a:lstStyle/>
          <a:p>
            <a:pPr indent="-323850" lvl="0" marL="457200" rtl="0" algn="l">
              <a:lnSpc>
                <a:spcPct val="150000"/>
              </a:lnSpc>
              <a:spcBef>
                <a:spcPts val="360"/>
              </a:spcBef>
              <a:spcAft>
                <a:spcPts val="0"/>
              </a:spcAft>
              <a:buClr>
                <a:schemeClr val="accent2"/>
              </a:buClr>
              <a:buSzPts val="1500"/>
              <a:buFont typeface="Times New Roman"/>
              <a:buChar char="●"/>
            </a:pPr>
            <a:r>
              <a:rPr lang="en-US" sz="2400">
                <a:solidFill>
                  <a:schemeClr val="accent2"/>
                </a:solidFill>
                <a:latin typeface="Times New Roman"/>
                <a:ea typeface="Times New Roman"/>
                <a:cs typeface="Times New Roman"/>
                <a:sym typeface="Times New Roman"/>
              </a:rPr>
              <a:t>Support Vector Machine or SVM is one of the most popular Supervised Learning algorithms, which is used for Classification as well as Regression problems. However, primarily, it is used for Classification problems in Machine Learning.</a:t>
            </a:r>
            <a:endParaRPr sz="2400">
              <a:solidFill>
                <a:schemeClr val="accent2"/>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accent2"/>
              </a:buClr>
              <a:buSzPts val="1500"/>
              <a:buFont typeface="Times New Roman"/>
              <a:buChar char="●"/>
            </a:pPr>
            <a:r>
              <a:rPr lang="en-US" sz="2400">
                <a:solidFill>
                  <a:schemeClr val="accent2"/>
                </a:solidFill>
                <a:latin typeface="Times New Roman"/>
                <a:ea typeface="Times New Roman"/>
                <a:cs typeface="Times New Roman"/>
                <a:sym typeface="Times New Roman"/>
              </a:rPr>
              <a:t>The goal of the SVM algorithm is to create the best line or decision boundary that can segregate n-dimensional space into classes so that we can easily put the new data point in the correct category in the future. </a:t>
            </a:r>
            <a:endParaRPr sz="2400">
              <a:solidFill>
                <a:schemeClr val="accent2"/>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SzPts val="1500"/>
              <a:buFont typeface="Times New Roman"/>
              <a:buChar char="●"/>
            </a:pPr>
            <a:r>
              <a:rPr lang="en-US" sz="2400">
                <a:solidFill>
                  <a:schemeClr val="accent2"/>
                </a:solidFill>
                <a:latin typeface="Times New Roman"/>
                <a:ea typeface="Times New Roman"/>
                <a:cs typeface="Times New Roman"/>
                <a:sym typeface="Times New Roman"/>
              </a:rPr>
              <a:t>This best decision boundary is called a </a:t>
            </a:r>
            <a:r>
              <a:rPr lang="en-US" sz="2400">
                <a:solidFill>
                  <a:srgbClr val="FFFF00"/>
                </a:solidFill>
                <a:latin typeface="Times New Roman"/>
                <a:ea typeface="Times New Roman"/>
                <a:cs typeface="Times New Roman"/>
                <a:sym typeface="Times New Roman"/>
              </a:rPr>
              <a:t>hyperplane</a:t>
            </a:r>
            <a:r>
              <a:rPr lang="en-US" sz="2400">
                <a:latin typeface="Times New Roman"/>
                <a:ea typeface="Times New Roman"/>
                <a:cs typeface="Times New Roman"/>
                <a:sym typeface="Times New Roman"/>
              </a:rPr>
              <a:t>.</a:t>
            </a:r>
            <a:endParaRPr sz="2400">
              <a:latin typeface="Times New Roman"/>
              <a:ea typeface="Times New Roman"/>
              <a:cs typeface="Times New Roman"/>
              <a:sym typeface="Times New Roman"/>
            </a:endParaRPr>
          </a:p>
          <a:p>
            <a:pPr indent="-323850" lvl="0" marL="457200" rtl="0" algn="l">
              <a:lnSpc>
                <a:spcPct val="150000"/>
              </a:lnSpc>
              <a:spcBef>
                <a:spcPts val="0"/>
              </a:spcBef>
              <a:spcAft>
                <a:spcPts val="0"/>
              </a:spcAft>
              <a:buClr>
                <a:srgbClr val="FF9900"/>
              </a:buClr>
              <a:buSzPts val="1500"/>
              <a:buFont typeface="Times New Roman"/>
              <a:buChar char="●"/>
            </a:pPr>
            <a:r>
              <a:rPr lang="en-US" sz="2400">
                <a:solidFill>
                  <a:srgbClr val="FF9900"/>
                </a:solidFill>
                <a:latin typeface="Times New Roman"/>
                <a:ea typeface="Times New Roman"/>
                <a:cs typeface="Times New Roman"/>
                <a:sym typeface="Times New Roman"/>
              </a:rPr>
              <a:t>from sklearn.svm import SVC # "Support vector classifier"</a:t>
            </a:r>
            <a:endParaRPr sz="2400">
              <a:solidFill>
                <a:srgbClr val="FF9900"/>
              </a:solidFill>
              <a:latin typeface="Times New Roman"/>
              <a:ea typeface="Times New Roman"/>
              <a:cs typeface="Times New Roman"/>
              <a:sym typeface="Times New Roman"/>
            </a:endParaRPr>
          </a:p>
        </p:txBody>
      </p:sp>
      <p:sp>
        <p:nvSpPr>
          <p:cNvPr id="250" name="Google Shape;250;g2016c6bc1d9_0_71"/>
          <p:cNvSpPr txBox="1"/>
          <p:nvPr>
            <p:ph idx="12" type="sldNum"/>
          </p:nvPr>
        </p:nvSpPr>
        <p:spPr>
          <a:xfrm>
            <a:off x="9829800" y="6780108"/>
            <a:ext cx="3200400" cy="3894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5" name="Shape 255"/>
        <p:cNvGrpSpPr/>
        <p:nvPr/>
      </p:nvGrpSpPr>
      <p:grpSpPr>
        <a:xfrm>
          <a:off x="0" y="0"/>
          <a:ext cx="0" cy="0"/>
          <a:chOff x="0" y="0"/>
          <a:chExt cx="0" cy="0"/>
        </a:xfrm>
      </p:grpSpPr>
      <p:sp>
        <p:nvSpPr>
          <p:cNvPr id="256" name="Google Shape;256;g20172f49984_0_4"/>
          <p:cNvSpPr txBox="1"/>
          <p:nvPr>
            <p:ph idx="12" type="sldNum"/>
          </p:nvPr>
        </p:nvSpPr>
        <p:spPr>
          <a:xfrm>
            <a:off x="12708687" y="6632131"/>
            <a:ext cx="822900" cy="559800"/>
          </a:xfrm>
          <a:prstGeom prst="rect">
            <a:avLst/>
          </a:prstGeom>
        </p:spPr>
        <p:txBody>
          <a:bodyPr anchorCtr="0" anchor="ctr" bIns="134775" lIns="134775" spcFirstLastPara="1" rIns="134775" wrap="square" tIns="134775">
            <a:normAutofit/>
          </a:bodyPr>
          <a:lstStyle/>
          <a:p>
            <a:pPr indent="0" lvl="0" marL="0" rtl="0" algn="r">
              <a:spcBef>
                <a:spcPts val="0"/>
              </a:spcBef>
              <a:spcAft>
                <a:spcPts val="0"/>
              </a:spcAft>
              <a:buNone/>
            </a:pPr>
            <a:fld id="{00000000-1234-1234-1234-123412341234}" type="slidenum">
              <a:rPr lang="en-US"/>
              <a:t>‹#›</a:t>
            </a:fld>
            <a:endParaRPr/>
          </a:p>
        </p:txBody>
      </p:sp>
      <p:pic>
        <p:nvPicPr>
          <p:cNvPr id="257" name="Google Shape;257;g20172f49984_0_4"/>
          <p:cNvPicPr preferRelativeResize="0"/>
          <p:nvPr/>
        </p:nvPicPr>
        <p:blipFill rotWithShape="1">
          <a:blip r:embed="rId3">
            <a:alphaModFix/>
          </a:blip>
          <a:srcRect b="0" l="1250" r="-1249" t="0"/>
          <a:stretch/>
        </p:blipFill>
        <p:spPr>
          <a:xfrm>
            <a:off x="618900" y="440050"/>
            <a:ext cx="12466901" cy="67518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20172f49984_0_15"/>
          <p:cNvSpPr txBox="1"/>
          <p:nvPr>
            <p:ph idx="12" type="sldNum"/>
          </p:nvPr>
        </p:nvSpPr>
        <p:spPr>
          <a:xfrm>
            <a:off x="12708687" y="6632131"/>
            <a:ext cx="822900" cy="559800"/>
          </a:xfrm>
          <a:prstGeom prst="rect">
            <a:avLst/>
          </a:prstGeom>
        </p:spPr>
        <p:txBody>
          <a:bodyPr anchorCtr="0" anchor="ctr" bIns="134775" lIns="134775" spcFirstLastPara="1" rIns="134775" wrap="square" tIns="134775">
            <a:normAutofit/>
          </a:bodyPr>
          <a:lstStyle/>
          <a:p>
            <a:pPr indent="0" lvl="0" marL="0" rtl="0" algn="r">
              <a:spcBef>
                <a:spcPts val="0"/>
              </a:spcBef>
              <a:spcAft>
                <a:spcPts val="0"/>
              </a:spcAft>
              <a:buNone/>
            </a:pPr>
            <a:fld id="{00000000-1234-1234-1234-123412341234}" type="slidenum">
              <a:rPr lang="en-US"/>
              <a:t>‹#›</a:t>
            </a:fld>
            <a:endParaRPr/>
          </a:p>
        </p:txBody>
      </p:sp>
      <p:sp>
        <p:nvSpPr>
          <p:cNvPr id="264" name="Google Shape;264;g20172f49984_0_15"/>
          <p:cNvSpPr txBox="1"/>
          <p:nvPr>
            <p:ph type="title"/>
          </p:nvPr>
        </p:nvSpPr>
        <p:spPr>
          <a:xfrm>
            <a:off x="467550" y="259600"/>
            <a:ext cx="12780900" cy="832500"/>
          </a:xfrm>
          <a:prstGeom prst="rect">
            <a:avLst/>
          </a:prstGeom>
        </p:spPr>
        <p:txBody>
          <a:bodyPr anchorCtr="0" anchor="t" bIns="134775" lIns="134775" spcFirstLastPara="1" rIns="134775" wrap="square" tIns="134775">
            <a:noAutofit/>
          </a:bodyPr>
          <a:lstStyle/>
          <a:p>
            <a:pPr indent="0" lvl="0" marL="0" rtl="0" algn="l">
              <a:spcBef>
                <a:spcPts val="0"/>
              </a:spcBef>
              <a:spcAft>
                <a:spcPts val="0"/>
              </a:spcAft>
              <a:buSzPts val="990"/>
              <a:buNone/>
            </a:pPr>
            <a:r>
              <a:rPr b="1" lang="en-US" sz="3390">
                <a:latin typeface="Times New Roman"/>
                <a:ea typeface="Times New Roman"/>
                <a:cs typeface="Times New Roman"/>
                <a:sym typeface="Times New Roman"/>
              </a:rPr>
              <a:t>                                         </a:t>
            </a:r>
            <a:r>
              <a:rPr b="1" lang="en-US" sz="3800">
                <a:latin typeface="Times New Roman"/>
                <a:ea typeface="Times New Roman"/>
                <a:cs typeface="Times New Roman"/>
                <a:sym typeface="Times New Roman"/>
              </a:rPr>
              <a:t>Random Forest</a:t>
            </a:r>
            <a:endParaRPr b="1" sz="3800">
              <a:latin typeface="Times New Roman"/>
              <a:ea typeface="Times New Roman"/>
              <a:cs typeface="Times New Roman"/>
              <a:sym typeface="Times New Roman"/>
            </a:endParaRPr>
          </a:p>
        </p:txBody>
      </p:sp>
      <p:sp>
        <p:nvSpPr>
          <p:cNvPr id="265" name="Google Shape;265;g20172f49984_0_15"/>
          <p:cNvSpPr txBox="1"/>
          <p:nvPr>
            <p:ph idx="1" type="body"/>
          </p:nvPr>
        </p:nvSpPr>
        <p:spPr>
          <a:xfrm>
            <a:off x="467550" y="1688850"/>
            <a:ext cx="12780900" cy="5130300"/>
          </a:xfrm>
          <a:prstGeom prst="rect">
            <a:avLst/>
          </a:prstGeom>
        </p:spPr>
        <p:txBody>
          <a:bodyPr anchorCtr="0" anchor="t" bIns="134775" lIns="134775" spcFirstLastPara="1" rIns="134775" wrap="square" tIns="134775">
            <a:normAutofit/>
          </a:bodyPr>
          <a:lstStyle/>
          <a:p>
            <a:pPr indent="-381000" lvl="0" marL="457200" rtl="0" algn="l">
              <a:lnSpc>
                <a:spcPct val="105000"/>
              </a:lnSpc>
              <a:spcBef>
                <a:spcPts val="0"/>
              </a:spcBef>
              <a:spcAft>
                <a:spcPts val="0"/>
              </a:spcAft>
              <a:buClr>
                <a:schemeClr val="accent2"/>
              </a:buClr>
              <a:buSzPts val="2400"/>
              <a:buFont typeface="Times New Roman"/>
              <a:buChar char="●"/>
            </a:pPr>
            <a:r>
              <a:rPr lang="en-US" sz="2400">
                <a:solidFill>
                  <a:schemeClr val="accent2"/>
                </a:solidFill>
                <a:latin typeface="Times New Roman"/>
                <a:ea typeface="Times New Roman"/>
                <a:cs typeface="Times New Roman"/>
                <a:sym typeface="Times New Roman"/>
              </a:rPr>
              <a:t>Random Forest is a popular machine learning algorithm that belongs to the supervised learning technique.</a:t>
            </a:r>
            <a:endParaRPr sz="2400">
              <a:solidFill>
                <a:schemeClr val="accent2"/>
              </a:solidFill>
              <a:latin typeface="Times New Roman"/>
              <a:ea typeface="Times New Roman"/>
              <a:cs typeface="Times New Roman"/>
              <a:sym typeface="Times New Roman"/>
            </a:endParaRPr>
          </a:p>
          <a:p>
            <a:pPr indent="-381000" lvl="0" marL="457200" rtl="0" algn="l">
              <a:lnSpc>
                <a:spcPct val="105000"/>
              </a:lnSpc>
              <a:spcBef>
                <a:spcPts val="0"/>
              </a:spcBef>
              <a:spcAft>
                <a:spcPts val="0"/>
              </a:spcAft>
              <a:buClr>
                <a:schemeClr val="accent2"/>
              </a:buClr>
              <a:buSzPts val="2400"/>
              <a:buFont typeface="Times New Roman"/>
              <a:buChar char="●"/>
            </a:pPr>
            <a:r>
              <a:rPr lang="en-US" sz="2400">
                <a:solidFill>
                  <a:schemeClr val="accent2"/>
                </a:solidFill>
                <a:latin typeface="Times New Roman"/>
                <a:ea typeface="Times New Roman"/>
                <a:cs typeface="Times New Roman"/>
                <a:sym typeface="Times New Roman"/>
              </a:rPr>
              <a:t> It can be used for both Classification and Regression problems in ML.</a:t>
            </a:r>
            <a:endParaRPr sz="2400">
              <a:solidFill>
                <a:schemeClr val="accent2"/>
              </a:solidFill>
              <a:latin typeface="Times New Roman"/>
              <a:ea typeface="Times New Roman"/>
              <a:cs typeface="Times New Roman"/>
              <a:sym typeface="Times New Roman"/>
            </a:endParaRPr>
          </a:p>
          <a:p>
            <a:pPr indent="-381000" lvl="0" marL="457200" rtl="0" algn="l">
              <a:lnSpc>
                <a:spcPct val="105000"/>
              </a:lnSpc>
              <a:spcBef>
                <a:spcPts val="0"/>
              </a:spcBef>
              <a:spcAft>
                <a:spcPts val="0"/>
              </a:spcAft>
              <a:buClr>
                <a:schemeClr val="accent2"/>
              </a:buClr>
              <a:buSzPts val="2400"/>
              <a:buFont typeface="Times New Roman"/>
              <a:buChar char="●"/>
            </a:pPr>
            <a:r>
              <a:rPr lang="en-US" sz="2400">
                <a:solidFill>
                  <a:schemeClr val="accent2"/>
                </a:solidFill>
                <a:latin typeface="Times New Roman"/>
                <a:ea typeface="Times New Roman"/>
                <a:cs typeface="Times New Roman"/>
                <a:sym typeface="Times New Roman"/>
              </a:rPr>
              <a:t> It is based on the concept of ensemble learning, which is a process of combining multiple classifiers to solve a complex problem and to improve the performance of the model.</a:t>
            </a:r>
            <a:endParaRPr sz="2400">
              <a:solidFill>
                <a:schemeClr val="accent2"/>
              </a:solidFill>
              <a:latin typeface="Times New Roman"/>
              <a:ea typeface="Times New Roman"/>
              <a:cs typeface="Times New Roman"/>
              <a:sym typeface="Times New Roman"/>
            </a:endParaRPr>
          </a:p>
          <a:p>
            <a:pPr indent="-381000" lvl="0" marL="457200" rtl="0" algn="l">
              <a:lnSpc>
                <a:spcPct val="105000"/>
              </a:lnSpc>
              <a:spcBef>
                <a:spcPts val="0"/>
              </a:spcBef>
              <a:spcAft>
                <a:spcPts val="0"/>
              </a:spcAft>
              <a:buClr>
                <a:schemeClr val="accent2"/>
              </a:buClr>
              <a:buSzPts val="2400"/>
              <a:buFont typeface="Times New Roman"/>
              <a:buChar char="●"/>
            </a:pPr>
            <a:r>
              <a:rPr lang="en-US" sz="2400">
                <a:solidFill>
                  <a:schemeClr val="accent2"/>
                </a:solidFill>
                <a:latin typeface="Times New Roman"/>
                <a:ea typeface="Times New Roman"/>
                <a:cs typeface="Times New Roman"/>
                <a:sym typeface="Times New Roman"/>
              </a:rPr>
              <a:t>"Random Forest is a classifier that contains a number of decision trees on various subsets of the given dataset and takes the average to improve the predictive accuracy of that dataset."</a:t>
            </a:r>
            <a:endParaRPr sz="2400">
              <a:solidFill>
                <a:schemeClr val="accent2"/>
              </a:solidFill>
              <a:latin typeface="Times New Roman"/>
              <a:ea typeface="Times New Roman"/>
              <a:cs typeface="Times New Roman"/>
              <a:sym typeface="Times New Roman"/>
            </a:endParaRPr>
          </a:p>
          <a:p>
            <a:pPr indent="-381000" lvl="0" marL="457200" rtl="0" algn="l">
              <a:lnSpc>
                <a:spcPct val="105000"/>
              </a:lnSpc>
              <a:spcBef>
                <a:spcPts val="0"/>
              </a:spcBef>
              <a:spcAft>
                <a:spcPts val="0"/>
              </a:spcAft>
              <a:buClr>
                <a:schemeClr val="accent2"/>
              </a:buClr>
              <a:buSzPts val="2400"/>
              <a:buFont typeface="Times New Roman"/>
              <a:buChar char="●"/>
            </a:pPr>
            <a:r>
              <a:rPr lang="en-US" sz="2400">
                <a:solidFill>
                  <a:schemeClr val="accent2"/>
                </a:solidFill>
                <a:latin typeface="Times New Roman"/>
                <a:ea typeface="Times New Roman"/>
                <a:cs typeface="Times New Roman"/>
                <a:sym typeface="Times New Roman"/>
              </a:rPr>
              <a:t>The greater number of trees in the forest leads to higher accuracy and prevents the problem of overfitting.</a:t>
            </a:r>
            <a:endParaRPr sz="2400">
              <a:solidFill>
                <a:schemeClr val="accent2"/>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0" name="Shape 270"/>
        <p:cNvGrpSpPr/>
        <p:nvPr/>
      </p:nvGrpSpPr>
      <p:grpSpPr>
        <a:xfrm>
          <a:off x="0" y="0"/>
          <a:ext cx="0" cy="0"/>
          <a:chOff x="0" y="0"/>
          <a:chExt cx="0" cy="0"/>
        </a:xfrm>
      </p:grpSpPr>
      <p:sp>
        <p:nvSpPr>
          <p:cNvPr id="271" name="Google Shape;271;g20172f49984_0_28"/>
          <p:cNvSpPr txBox="1"/>
          <p:nvPr>
            <p:ph idx="12" type="sldNum"/>
          </p:nvPr>
        </p:nvSpPr>
        <p:spPr>
          <a:xfrm>
            <a:off x="12708687" y="6632131"/>
            <a:ext cx="822900" cy="559800"/>
          </a:xfrm>
          <a:prstGeom prst="rect">
            <a:avLst/>
          </a:prstGeom>
        </p:spPr>
        <p:txBody>
          <a:bodyPr anchorCtr="0" anchor="ctr" bIns="134775" lIns="134775" spcFirstLastPara="1" rIns="134775" wrap="square" tIns="134775">
            <a:normAutofit/>
          </a:bodyPr>
          <a:lstStyle/>
          <a:p>
            <a:pPr indent="0" lvl="0" marL="0" rtl="0" algn="r">
              <a:spcBef>
                <a:spcPts val="0"/>
              </a:spcBef>
              <a:spcAft>
                <a:spcPts val="0"/>
              </a:spcAft>
              <a:buNone/>
            </a:pPr>
            <a:fld id="{00000000-1234-1234-1234-123412341234}" type="slidenum">
              <a:rPr lang="en-US"/>
              <a:t>‹#›</a:t>
            </a:fld>
            <a:endParaRPr/>
          </a:p>
        </p:txBody>
      </p:sp>
      <p:pic>
        <p:nvPicPr>
          <p:cNvPr id="272" name="Google Shape;272;g20172f49984_0_28"/>
          <p:cNvPicPr preferRelativeResize="0"/>
          <p:nvPr/>
        </p:nvPicPr>
        <p:blipFill>
          <a:blip r:embed="rId3">
            <a:alphaModFix/>
          </a:blip>
          <a:stretch>
            <a:fillRect/>
          </a:stretch>
        </p:blipFill>
        <p:spPr>
          <a:xfrm>
            <a:off x="282725" y="247700"/>
            <a:ext cx="12834300" cy="69442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7" name="Shape 277"/>
        <p:cNvGrpSpPr/>
        <p:nvPr/>
      </p:nvGrpSpPr>
      <p:grpSpPr>
        <a:xfrm>
          <a:off x="0" y="0"/>
          <a:ext cx="0" cy="0"/>
          <a:chOff x="0" y="0"/>
          <a:chExt cx="0" cy="0"/>
        </a:xfrm>
      </p:grpSpPr>
      <p:sp>
        <p:nvSpPr>
          <p:cNvPr id="278" name="Google Shape;278;g20172f49984_0_43"/>
          <p:cNvSpPr txBox="1"/>
          <p:nvPr>
            <p:ph idx="12" type="sldNum"/>
          </p:nvPr>
        </p:nvSpPr>
        <p:spPr>
          <a:xfrm>
            <a:off x="12708687" y="6632131"/>
            <a:ext cx="822900" cy="559800"/>
          </a:xfrm>
          <a:prstGeom prst="rect">
            <a:avLst/>
          </a:prstGeom>
        </p:spPr>
        <p:txBody>
          <a:bodyPr anchorCtr="0" anchor="ctr" bIns="134775" lIns="134775" spcFirstLastPara="1" rIns="134775" wrap="square" tIns="134775">
            <a:normAutofit/>
          </a:bodyPr>
          <a:lstStyle/>
          <a:p>
            <a:pPr indent="0" lvl="0" marL="0" rtl="0" algn="r">
              <a:spcBef>
                <a:spcPts val="0"/>
              </a:spcBef>
              <a:spcAft>
                <a:spcPts val="0"/>
              </a:spcAft>
              <a:buNone/>
            </a:pPr>
            <a:fld id="{00000000-1234-1234-1234-123412341234}" type="slidenum">
              <a:rPr lang="en-US"/>
              <a:t>‹#›</a:t>
            </a:fld>
            <a:endParaRPr/>
          </a:p>
        </p:txBody>
      </p:sp>
      <p:pic>
        <p:nvPicPr>
          <p:cNvPr id="279" name="Google Shape;279;g20172f49984_0_43"/>
          <p:cNvPicPr preferRelativeResize="0"/>
          <p:nvPr/>
        </p:nvPicPr>
        <p:blipFill>
          <a:blip r:embed="rId3">
            <a:alphaModFix/>
          </a:blip>
          <a:stretch>
            <a:fillRect/>
          </a:stretch>
        </p:blipFill>
        <p:spPr>
          <a:xfrm>
            <a:off x="321900" y="200125"/>
            <a:ext cx="13072200" cy="6432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g20172f49984_0_36"/>
          <p:cNvSpPr txBox="1"/>
          <p:nvPr>
            <p:ph idx="12" type="sldNum"/>
          </p:nvPr>
        </p:nvSpPr>
        <p:spPr>
          <a:xfrm>
            <a:off x="12708687" y="6632131"/>
            <a:ext cx="822900" cy="559800"/>
          </a:xfrm>
          <a:prstGeom prst="rect">
            <a:avLst/>
          </a:prstGeom>
        </p:spPr>
        <p:txBody>
          <a:bodyPr anchorCtr="0" anchor="ctr" bIns="134775" lIns="134775" spcFirstLastPara="1" rIns="134775" wrap="square" tIns="134775">
            <a:normAutofit/>
          </a:bodyPr>
          <a:lstStyle/>
          <a:p>
            <a:pPr indent="0" lvl="0" marL="0" rtl="0" algn="r">
              <a:spcBef>
                <a:spcPts val="0"/>
              </a:spcBef>
              <a:spcAft>
                <a:spcPts val="0"/>
              </a:spcAft>
              <a:buNone/>
            </a:pPr>
            <a:fld id="{00000000-1234-1234-1234-123412341234}" type="slidenum">
              <a:rPr lang="en-US"/>
              <a:t>‹#›</a:t>
            </a:fld>
            <a:endParaRPr/>
          </a:p>
        </p:txBody>
      </p:sp>
      <p:sp>
        <p:nvSpPr>
          <p:cNvPr id="286" name="Google Shape;286;g20172f49984_0_36"/>
          <p:cNvSpPr txBox="1"/>
          <p:nvPr>
            <p:ph type="title"/>
          </p:nvPr>
        </p:nvSpPr>
        <p:spPr>
          <a:xfrm>
            <a:off x="750675" y="384500"/>
            <a:ext cx="12780900" cy="1096200"/>
          </a:xfrm>
          <a:prstGeom prst="rect">
            <a:avLst/>
          </a:prstGeom>
        </p:spPr>
        <p:txBody>
          <a:bodyPr anchorCtr="0" anchor="t" bIns="134775" lIns="134775" spcFirstLastPara="1" rIns="134775" wrap="square" tIns="134775">
            <a:normAutofit/>
          </a:bodyPr>
          <a:lstStyle/>
          <a:p>
            <a:pPr indent="0" lvl="0" marL="0" rtl="0" algn="l">
              <a:spcBef>
                <a:spcPts val="0"/>
              </a:spcBef>
              <a:spcAft>
                <a:spcPts val="0"/>
              </a:spcAft>
              <a:buNone/>
            </a:pPr>
            <a:r>
              <a:rPr lang="en-US"/>
              <a:t>                                 </a:t>
            </a:r>
            <a:r>
              <a:rPr lang="en-US" sz="4222"/>
              <a:t> </a:t>
            </a:r>
            <a:r>
              <a:rPr b="1" lang="en-US" sz="3822">
                <a:latin typeface="Times New Roman"/>
                <a:ea typeface="Times New Roman"/>
                <a:cs typeface="Times New Roman"/>
                <a:sym typeface="Times New Roman"/>
              </a:rPr>
              <a:t>XGBoost</a:t>
            </a:r>
            <a:endParaRPr b="1" sz="3822">
              <a:latin typeface="Times New Roman"/>
              <a:ea typeface="Times New Roman"/>
              <a:cs typeface="Times New Roman"/>
              <a:sym typeface="Times New Roman"/>
            </a:endParaRPr>
          </a:p>
        </p:txBody>
      </p:sp>
      <p:sp>
        <p:nvSpPr>
          <p:cNvPr id="287" name="Google Shape;287;g20172f49984_0_36"/>
          <p:cNvSpPr txBox="1"/>
          <p:nvPr>
            <p:ph idx="1" type="body"/>
          </p:nvPr>
        </p:nvSpPr>
        <p:spPr>
          <a:xfrm>
            <a:off x="467550" y="2015950"/>
            <a:ext cx="12780900" cy="4482000"/>
          </a:xfrm>
          <a:prstGeom prst="rect">
            <a:avLst/>
          </a:prstGeom>
        </p:spPr>
        <p:txBody>
          <a:bodyPr anchorCtr="0" anchor="t" bIns="134775" lIns="134775" spcFirstLastPara="1" rIns="134775" wrap="square" tIns="134775">
            <a:normAutofit/>
          </a:bodyPr>
          <a:lstStyle/>
          <a:p>
            <a:pPr indent="-381000" lvl="0" marL="457200" rtl="0" algn="l">
              <a:lnSpc>
                <a:spcPct val="150000"/>
              </a:lnSpc>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XGBoost builds one tree at a time so that each data pertaining to the decision tree is taken into account and the data is filled if there are any missing data. This helps developers to work with gradient algorithms along with the decision tree algorithm for better results.</a:t>
            </a:r>
            <a:endParaRPr sz="2400">
              <a:solidFill>
                <a:schemeClr val="dk1"/>
              </a:solidFill>
              <a:latin typeface="Times New Roman"/>
              <a:ea typeface="Times New Roman"/>
              <a:cs typeface="Times New Roman"/>
              <a:sym typeface="Times New Roman"/>
            </a:endParaRPr>
          </a:p>
          <a:p>
            <a:pPr indent="-381000" lvl="0" marL="457200" rtl="0" algn="l">
              <a:lnSpc>
                <a:spcPct val="150000"/>
              </a:lnSpc>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If we want to explore more about decision trees and gradients, XGBoost is good option.</a:t>
            </a:r>
            <a:endParaRPr sz="2400">
              <a:solidFill>
                <a:schemeClr val="dk1"/>
              </a:solidFill>
              <a:latin typeface="Times New Roman"/>
              <a:ea typeface="Times New Roman"/>
              <a:cs typeface="Times New Roman"/>
              <a:sym typeface="Times New Roman"/>
            </a:endParaRPr>
          </a:p>
          <a:p>
            <a:pPr indent="-381000" lvl="0" marL="457200" rtl="0" algn="l">
              <a:lnSpc>
                <a:spcPct val="150000"/>
              </a:lnSpc>
              <a:spcBef>
                <a:spcPts val="0"/>
              </a:spcBef>
              <a:spcAft>
                <a:spcPts val="0"/>
              </a:spcAft>
              <a:buClr>
                <a:srgbClr val="FF9900"/>
              </a:buClr>
              <a:buSzPts val="2400"/>
              <a:buFont typeface="Times New Roman"/>
              <a:buChar char="●"/>
            </a:pPr>
            <a:r>
              <a:rPr lang="en-US" sz="2400">
                <a:solidFill>
                  <a:srgbClr val="FF9900"/>
                </a:solidFill>
                <a:latin typeface="Times New Roman"/>
                <a:ea typeface="Times New Roman"/>
                <a:cs typeface="Times New Roman"/>
                <a:sym typeface="Times New Roman"/>
              </a:rPr>
              <a:t> from xgboost import XGBClassifier</a:t>
            </a:r>
            <a:endParaRPr sz="2400">
              <a:solidFill>
                <a:srgbClr val="FF9900"/>
              </a:solidFill>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2" name="Shape 292"/>
        <p:cNvGrpSpPr/>
        <p:nvPr/>
      </p:nvGrpSpPr>
      <p:grpSpPr>
        <a:xfrm>
          <a:off x="0" y="0"/>
          <a:ext cx="0" cy="0"/>
          <a:chOff x="0" y="0"/>
          <a:chExt cx="0" cy="0"/>
        </a:xfrm>
      </p:grpSpPr>
      <p:sp>
        <p:nvSpPr>
          <p:cNvPr id="293" name="Google Shape;293;g20172f49984_0_55"/>
          <p:cNvSpPr txBox="1"/>
          <p:nvPr>
            <p:ph idx="12" type="sldNum"/>
          </p:nvPr>
        </p:nvSpPr>
        <p:spPr>
          <a:xfrm>
            <a:off x="12708687" y="6632131"/>
            <a:ext cx="822900" cy="559800"/>
          </a:xfrm>
          <a:prstGeom prst="rect">
            <a:avLst/>
          </a:prstGeom>
        </p:spPr>
        <p:txBody>
          <a:bodyPr anchorCtr="0" anchor="ctr" bIns="134775" lIns="134775" spcFirstLastPara="1" rIns="134775" wrap="square" tIns="134775">
            <a:normAutofit/>
          </a:bodyPr>
          <a:lstStyle/>
          <a:p>
            <a:pPr indent="0" lvl="0" marL="0" rtl="0" algn="r">
              <a:spcBef>
                <a:spcPts val="0"/>
              </a:spcBef>
              <a:spcAft>
                <a:spcPts val="0"/>
              </a:spcAft>
              <a:buNone/>
            </a:pPr>
            <a:fld id="{00000000-1234-1234-1234-123412341234}" type="slidenum">
              <a:rPr lang="en-US"/>
              <a:t>‹#›</a:t>
            </a:fld>
            <a:endParaRPr/>
          </a:p>
        </p:txBody>
      </p:sp>
      <p:pic>
        <p:nvPicPr>
          <p:cNvPr id="294" name="Google Shape;294;g20172f49984_0_55"/>
          <p:cNvPicPr preferRelativeResize="0"/>
          <p:nvPr/>
        </p:nvPicPr>
        <p:blipFill>
          <a:blip r:embed="rId3">
            <a:alphaModFix/>
          </a:blip>
          <a:stretch>
            <a:fillRect/>
          </a:stretch>
        </p:blipFill>
        <p:spPr>
          <a:xfrm>
            <a:off x="455525" y="199975"/>
            <a:ext cx="13076055" cy="632732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g2014b1ed426_0_590"/>
          <p:cNvSpPr txBox="1"/>
          <p:nvPr/>
        </p:nvSpPr>
        <p:spPr>
          <a:xfrm>
            <a:off x="1063913" y="705813"/>
            <a:ext cx="11894100" cy="888000"/>
          </a:xfrm>
          <a:prstGeom prst="rect">
            <a:avLst/>
          </a:prstGeom>
          <a:noFill/>
          <a:ln>
            <a:noFill/>
          </a:ln>
        </p:spPr>
        <p:txBody>
          <a:bodyPr anchorCtr="0" anchor="t" bIns="134775" lIns="134775" spcFirstLastPara="1" rIns="134775" wrap="square" tIns="134775">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6AA84F"/>
                </a:solidFill>
                <a:latin typeface="Times New Roman"/>
                <a:ea typeface="Times New Roman"/>
                <a:cs typeface="Times New Roman"/>
                <a:sym typeface="Times New Roman"/>
              </a:rPr>
              <a:t>Table of Contents</a:t>
            </a:r>
            <a:endParaRPr b="1" i="0" sz="4000" u="none" cap="none" strike="noStrike">
              <a:solidFill>
                <a:srgbClr val="6AA84F"/>
              </a:solidFill>
              <a:latin typeface="Times New Roman"/>
              <a:ea typeface="Times New Roman"/>
              <a:cs typeface="Times New Roman"/>
              <a:sym typeface="Times New Roman"/>
            </a:endParaRPr>
          </a:p>
        </p:txBody>
      </p:sp>
      <p:sp>
        <p:nvSpPr>
          <p:cNvPr id="88" name="Google Shape;88;g2014b1ed426_0_590"/>
          <p:cNvSpPr txBox="1"/>
          <p:nvPr/>
        </p:nvSpPr>
        <p:spPr>
          <a:xfrm>
            <a:off x="2488500" y="2129991"/>
            <a:ext cx="4369500" cy="2825700"/>
          </a:xfrm>
          <a:prstGeom prst="rect">
            <a:avLst/>
          </a:prstGeom>
          <a:noFill/>
          <a:ln>
            <a:noFill/>
          </a:ln>
        </p:spPr>
        <p:txBody>
          <a:bodyPr anchorCtr="0" anchor="t" bIns="134775" lIns="134775" spcFirstLastPara="1" rIns="134775" wrap="square" tIns="134775">
            <a:spAutoFit/>
          </a:bodyPr>
          <a:lstStyle/>
          <a:p>
            <a:pPr indent="-463550" lvl="0" marL="673100" marR="0" rtl="0" algn="l">
              <a:lnSpc>
                <a:spcPct val="115000"/>
              </a:lnSpc>
              <a:spcBef>
                <a:spcPts val="0"/>
              </a:spcBef>
              <a:spcAft>
                <a:spcPts val="0"/>
              </a:spcAft>
              <a:buClr>
                <a:schemeClr val="accent2"/>
              </a:buClr>
              <a:buSzPts val="2100"/>
              <a:buFont typeface="Times New Roman"/>
              <a:buChar char="➔"/>
            </a:pPr>
            <a:r>
              <a:rPr lang="en-US" sz="2100">
                <a:solidFill>
                  <a:schemeClr val="accent2"/>
                </a:solidFill>
                <a:latin typeface="Times New Roman"/>
                <a:ea typeface="Times New Roman"/>
                <a:cs typeface="Times New Roman"/>
                <a:sym typeface="Times New Roman"/>
              </a:rPr>
              <a:t>Introduction</a:t>
            </a:r>
            <a:endParaRPr i="0" sz="2100" u="none" cap="none" strike="noStrike">
              <a:solidFill>
                <a:schemeClr val="accent2"/>
              </a:solidFill>
              <a:latin typeface="Times New Roman"/>
              <a:ea typeface="Times New Roman"/>
              <a:cs typeface="Times New Roman"/>
              <a:sym typeface="Times New Roman"/>
            </a:endParaRPr>
          </a:p>
          <a:p>
            <a:pPr indent="-463550" lvl="0" marL="673100" marR="0" rtl="0" algn="l">
              <a:lnSpc>
                <a:spcPct val="115000"/>
              </a:lnSpc>
              <a:spcBef>
                <a:spcPts val="0"/>
              </a:spcBef>
              <a:spcAft>
                <a:spcPts val="0"/>
              </a:spcAft>
              <a:buClr>
                <a:schemeClr val="accent2"/>
              </a:buClr>
              <a:buSzPts val="2100"/>
              <a:buFont typeface="Times New Roman"/>
              <a:buChar char="➔"/>
            </a:pPr>
            <a:r>
              <a:rPr lang="en-US" sz="2100">
                <a:solidFill>
                  <a:schemeClr val="accent2"/>
                </a:solidFill>
                <a:latin typeface="Times New Roman"/>
                <a:ea typeface="Times New Roman"/>
                <a:cs typeface="Times New Roman"/>
                <a:sym typeface="Times New Roman"/>
              </a:rPr>
              <a:t>Abstract</a:t>
            </a:r>
            <a:endParaRPr i="0" sz="2100" u="none" cap="none" strike="noStrike">
              <a:solidFill>
                <a:schemeClr val="accent2"/>
              </a:solidFill>
              <a:latin typeface="Times New Roman"/>
              <a:ea typeface="Times New Roman"/>
              <a:cs typeface="Times New Roman"/>
              <a:sym typeface="Times New Roman"/>
            </a:endParaRPr>
          </a:p>
          <a:p>
            <a:pPr indent="-463550" lvl="0" marL="673100" marR="0" rtl="0" algn="l">
              <a:lnSpc>
                <a:spcPct val="115000"/>
              </a:lnSpc>
              <a:spcBef>
                <a:spcPts val="0"/>
              </a:spcBef>
              <a:spcAft>
                <a:spcPts val="0"/>
              </a:spcAft>
              <a:buClr>
                <a:schemeClr val="accent2"/>
              </a:buClr>
              <a:buSzPts val="2100"/>
              <a:buFont typeface="Times New Roman"/>
              <a:buChar char="➔"/>
            </a:pPr>
            <a:r>
              <a:rPr i="0" lang="en-US" sz="2100" u="none" cap="none" strike="noStrike">
                <a:solidFill>
                  <a:schemeClr val="accent2"/>
                </a:solidFill>
                <a:latin typeface="Times New Roman"/>
                <a:ea typeface="Times New Roman"/>
                <a:cs typeface="Times New Roman"/>
                <a:sym typeface="Times New Roman"/>
              </a:rPr>
              <a:t>Proble</a:t>
            </a:r>
            <a:r>
              <a:rPr i="0" lang="en-US" sz="2100" u="none" cap="none" strike="noStrike">
                <a:solidFill>
                  <a:schemeClr val="accent2"/>
                </a:solidFill>
                <a:latin typeface="Times New Roman"/>
                <a:ea typeface="Times New Roman"/>
                <a:cs typeface="Times New Roman"/>
                <a:sym typeface="Times New Roman"/>
              </a:rPr>
              <a:t>m Statement</a:t>
            </a:r>
            <a:endParaRPr i="0" sz="2100" u="none" cap="none" strike="noStrike">
              <a:solidFill>
                <a:schemeClr val="accent2"/>
              </a:solidFill>
              <a:latin typeface="Times New Roman"/>
              <a:ea typeface="Times New Roman"/>
              <a:cs typeface="Times New Roman"/>
              <a:sym typeface="Times New Roman"/>
            </a:endParaRPr>
          </a:p>
          <a:p>
            <a:pPr indent="-463550" lvl="0" marL="673100" marR="0" rtl="0" algn="l">
              <a:lnSpc>
                <a:spcPct val="115000"/>
              </a:lnSpc>
              <a:spcBef>
                <a:spcPts val="0"/>
              </a:spcBef>
              <a:spcAft>
                <a:spcPts val="0"/>
              </a:spcAft>
              <a:buClr>
                <a:schemeClr val="accent2"/>
              </a:buClr>
              <a:buSzPts val="2100"/>
              <a:buFont typeface="Times New Roman"/>
              <a:buChar char="➔"/>
            </a:pPr>
            <a:r>
              <a:rPr i="0" lang="en-US" sz="2100" u="none" cap="none" strike="noStrike">
                <a:solidFill>
                  <a:schemeClr val="accent2"/>
                </a:solidFill>
                <a:latin typeface="Times New Roman"/>
                <a:ea typeface="Times New Roman"/>
                <a:cs typeface="Times New Roman"/>
                <a:sym typeface="Times New Roman"/>
              </a:rPr>
              <a:t>Motivation</a:t>
            </a:r>
            <a:endParaRPr i="0" sz="2100" u="none" cap="none" strike="noStrike">
              <a:solidFill>
                <a:schemeClr val="accent2"/>
              </a:solidFill>
              <a:latin typeface="Times New Roman"/>
              <a:ea typeface="Times New Roman"/>
              <a:cs typeface="Times New Roman"/>
              <a:sym typeface="Times New Roman"/>
            </a:endParaRPr>
          </a:p>
          <a:p>
            <a:pPr indent="-463550" lvl="0" marL="673100" marR="0" rtl="0" algn="l">
              <a:lnSpc>
                <a:spcPct val="115000"/>
              </a:lnSpc>
              <a:spcBef>
                <a:spcPts val="0"/>
              </a:spcBef>
              <a:spcAft>
                <a:spcPts val="0"/>
              </a:spcAft>
              <a:buClr>
                <a:schemeClr val="accent2"/>
              </a:buClr>
              <a:buSzPts val="2100"/>
              <a:buFont typeface="Times New Roman"/>
              <a:buChar char="➔"/>
            </a:pPr>
            <a:r>
              <a:rPr i="0" lang="en-US" sz="2100" u="none" cap="none" strike="noStrike">
                <a:solidFill>
                  <a:schemeClr val="accent2"/>
                </a:solidFill>
                <a:latin typeface="Times New Roman"/>
                <a:ea typeface="Times New Roman"/>
                <a:cs typeface="Times New Roman"/>
                <a:sym typeface="Times New Roman"/>
              </a:rPr>
              <a:t>Scope</a:t>
            </a:r>
            <a:endParaRPr i="0" sz="2100" u="none" cap="none" strike="noStrike">
              <a:solidFill>
                <a:schemeClr val="accent2"/>
              </a:solidFill>
              <a:latin typeface="Times New Roman"/>
              <a:ea typeface="Times New Roman"/>
              <a:cs typeface="Times New Roman"/>
              <a:sym typeface="Times New Roman"/>
            </a:endParaRPr>
          </a:p>
          <a:p>
            <a:pPr indent="-463550" lvl="0" marL="673100" marR="0" rtl="0" algn="l">
              <a:lnSpc>
                <a:spcPct val="115000"/>
              </a:lnSpc>
              <a:spcBef>
                <a:spcPts val="0"/>
              </a:spcBef>
              <a:spcAft>
                <a:spcPts val="0"/>
              </a:spcAft>
              <a:buClr>
                <a:schemeClr val="accent2"/>
              </a:buClr>
              <a:buSzPts val="2100"/>
              <a:buFont typeface="Times New Roman"/>
              <a:buChar char="➔"/>
            </a:pPr>
            <a:r>
              <a:rPr i="0" lang="en-US" sz="2100" u="none" cap="none" strike="noStrike">
                <a:solidFill>
                  <a:schemeClr val="accent2"/>
                </a:solidFill>
                <a:latin typeface="Times New Roman"/>
                <a:ea typeface="Times New Roman"/>
                <a:cs typeface="Times New Roman"/>
                <a:sym typeface="Times New Roman"/>
              </a:rPr>
              <a:t>Literature Survey</a:t>
            </a:r>
            <a:endParaRPr i="0" sz="2100" u="none" cap="none" strike="noStrike">
              <a:solidFill>
                <a:schemeClr val="accent2"/>
              </a:solidFill>
              <a:latin typeface="Times New Roman"/>
              <a:ea typeface="Times New Roman"/>
              <a:cs typeface="Times New Roman"/>
              <a:sym typeface="Times New Roman"/>
            </a:endParaRPr>
          </a:p>
          <a:p>
            <a:pPr indent="-463550" lvl="0" marL="673100" marR="0" rtl="0" algn="l">
              <a:lnSpc>
                <a:spcPct val="115000"/>
              </a:lnSpc>
              <a:spcBef>
                <a:spcPts val="0"/>
              </a:spcBef>
              <a:spcAft>
                <a:spcPts val="0"/>
              </a:spcAft>
              <a:buClr>
                <a:schemeClr val="accent2"/>
              </a:buClr>
              <a:buSzPts val="2100"/>
              <a:buFont typeface="Times New Roman"/>
              <a:buChar char="➔"/>
            </a:pPr>
            <a:r>
              <a:rPr i="0" lang="en-US" sz="2100" u="none" cap="none" strike="noStrike">
                <a:solidFill>
                  <a:schemeClr val="accent2"/>
                </a:solidFill>
                <a:latin typeface="Times New Roman"/>
                <a:ea typeface="Times New Roman"/>
                <a:cs typeface="Times New Roman"/>
                <a:sym typeface="Times New Roman"/>
              </a:rPr>
              <a:t>Challenges</a:t>
            </a:r>
            <a:endParaRPr i="0" sz="2100" u="none" cap="none" strike="noStrike">
              <a:solidFill>
                <a:schemeClr val="accent2"/>
              </a:solidFill>
              <a:latin typeface="Times New Roman"/>
              <a:ea typeface="Times New Roman"/>
              <a:cs typeface="Times New Roman"/>
              <a:sym typeface="Times New Roman"/>
            </a:endParaRPr>
          </a:p>
        </p:txBody>
      </p:sp>
      <p:sp>
        <p:nvSpPr>
          <p:cNvPr id="89" name="Google Shape;89;g2014b1ed426_0_590"/>
          <p:cNvSpPr txBox="1"/>
          <p:nvPr/>
        </p:nvSpPr>
        <p:spPr>
          <a:xfrm>
            <a:off x="2488500" y="4824841"/>
            <a:ext cx="5599800" cy="967200"/>
          </a:xfrm>
          <a:prstGeom prst="rect">
            <a:avLst/>
          </a:prstGeom>
          <a:noFill/>
          <a:ln>
            <a:noFill/>
          </a:ln>
        </p:spPr>
        <p:txBody>
          <a:bodyPr anchorCtr="0" anchor="t" bIns="134775" lIns="134775" spcFirstLastPara="1" rIns="134775" wrap="square" tIns="134775">
            <a:spAutoFit/>
          </a:bodyPr>
          <a:lstStyle/>
          <a:p>
            <a:pPr indent="-463550" lvl="0" marL="673100" marR="0" rtl="0" algn="l">
              <a:lnSpc>
                <a:spcPct val="115000"/>
              </a:lnSpc>
              <a:spcBef>
                <a:spcPts val="0"/>
              </a:spcBef>
              <a:spcAft>
                <a:spcPts val="0"/>
              </a:spcAft>
              <a:buClr>
                <a:schemeClr val="accent2"/>
              </a:buClr>
              <a:buSzPts val="2100"/>
              <a:buFont typeface="Times New Roman"/>
              <a:buChar char="➔"/>
            </a:pPr>
            <a:r>
              <a:rPr i="0" lang="en-US" sz="2100" u="none" cap="none" strike="noStrike">
                <a:solidFill>
                  <a:schemeClr val="accent2"/>
                </a:solidFill>
                <a:latin typeface="Times New Roman"/>
                <a:ea typeface="Times New Roman"/>
                <a:cs typeface="Times New Roman"/>
                <a:sym typeface="Times New Roman"/>
              </a:rPr>
              <a:t>Model Implementations</a:t>
            </a:r>
            <a:endParaRPr i="0" sz="2100" u="none" cap="none" strike="noStrike">
              <a:solidFill>
                <a:schemeClr val="accent2"/>
              </a:solidFill>
              <a:latin typeface="Times New Roman"/>
              <a:ea typeface="Times New Roman"/>
              <a:cs typeface="Times New Roman"/>
              <a:sym typeface="Times New Roman"/>
            </a:endParaRPr>
          </a:p>
          <a:p>
            <a:pPr indent="-463550" lvl="0" marL="673100" marR="0" rtl="0" algn="l">
              <a:lnSpc>
                <a:spcPct val="115000"/>
              </a:lnSpc>
              <a:spcBef>
                <a:spcPts val="0"/>
              </a:spcBef>
              <a:spcAft>
                <a:spcPts val="0"/>
              </a:spcAft>
              <a:buClr>
                <a:schemeClr val="accent2"/>
              </a:buClr>
              <a:buSzPts val="2100"/>
              <a:buFont typeface="Times New Roman"/>
              <a:buChar char="➔"/>
            </a:pPr>
            <a:r>
              <a:rPr i="0" lang="en-US" sz="2100" u="none" cap="none" strike="noStrike">
                <a:solidFill>
                  <a:schemeClr val="accent2"/>
                </a:solidFill>
                <a:latin typeface="Times New Roman"/>
                <a:ea typeface="Times New Roman"/>
                <a:cs typeface="Times New Roman"/>
                <a:sym typeface="Times New Roman"/>
              </a:rPr>
              <a:t>References</a:t>
            </a:r>
            <a:endParaRPr i="0" sz="2100" u="none" cap="none" strike="noStrike">
              <a:solidFill>
                <a:schemeClr val="accent2"/>
              </a:solidFill>
              <a:latin typeface="Times New Roman"/>
              <a:ea typeface="Times New Roman"/>
              <a:cs typeface="Times New Roman"/>
              <a:sym typeface="Times New Roman"/>
            </a:endParaRPr>
          </a:p>
        </p:txBody>
      </p:sp>
      <p:pic>
        <p:nvPicPr>
          <p:cNvPr id="90" name="Google Shape;90;g2014b1ed426_0_590"/>
          <p:cNvPicPr preferRelativeResize="0"/>
          <p:nvPr/>
        </p:nvPicPr>
        <p:blipFill>
          <a:blip r:embed="rId3">
            <a:alphaModFix/>
          </a:blip>
          <a:stretch>
            <a:fillRect/>
          </a:stretch>
        </p:blipFill>
        <p:spPr>
          <a:xfrm>
            <a:off x="7544600" y="2238035"/>
            <a:ext cx="4919300" cy="306588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227c3fa0567_0_0"/>
          <p:cNvSpPr txBox="1"/>
          <p:nvPr>
            <p:ph idx="12" type="sldNum"/>
          </p:nvPr>
        </p:nvSpPr>
        <p:spPr>
          <a:xfrm>
            <a:off x="12708687" y="6632131"/>
            <a:ext cx="822900" cy="559800"/>
          </a:xfrm>
          <a:prstGeom prst="rect">
            <a:avLst/>
          </a:prstGeom>
        </p:spPr>
        <p:txBody>
          <a:bodyPr anchorCtr="0" anchor="ctr" bIns="134775" lIns="134775" spcFirstLastPara="1" rIns="134775" wrap="square" tIns="134775">
            <a:normAutofit/>
          </a:bodyPr>
          <a:lstStyle/>
          <a:p>
            <a:pPr indent="0" lvl="0" marL="0" rtl="0" algn="r">
              <a:spcBef>
                <a:spcPts val="0"/>
              </a:spcBef>
              <a:spcAft>
                <a:spcPts val="0"/>
              </a:spcAft>
              <a:buNone/>
            </a:pPr>
            <a:fld id="{00000000-1234-1234-1234-123412341234}" type="slidenum">
              <a:rPr lang="en-US"/>
              <a:t>‹#›</a:t>
            </a:fld>
            <a:endParaRPr/>
          </a:p>
        </p:txBody>
      </p:sp>
      <p:sp>
        <p:nvSpPr>
          <p:cNvPr id="301" name="Google Shape;301;g227c3fa0567_0_0"/>
          <p:cNvSpPr txBox="1"/>
          <p:nvPr>
            <p:ph type="title"/>
          </p:nvPr>
        </p:nvSpPr>
        <p:spPr>
          <a:xfrm>
            <a:off x="467550" y="171475"/>
            <a:ext cx="12780900" cy="1249800"/>
          </a:xfrm>
          <a:prstGeom prst="rect">
            <a:avLst/>
          </a:prstGeom>
        </p:spPr>
        <p:txBody>
          <a:bodyPr anchorCtr="0" anchor="t" bIns="134775" lIns="134775" spcFirstLastPara="1" rIns="134775" wrap="square" tIns="134775">
            <a:normAutofit/>
          </a:bodyPr>
          <a:lstStyle/>
          <a:p>
            <a:pPr indent="0" lvl="0" marL="0" rtl="0" algn="ctr">
              <a:spcBef>
                <a:spcPts val="0"/>
              </a:spcBef>
              <a:spcAft>
                <a:spcPts val="0"/>
              </a:spcAft>
              <a:buNone/>
            </a:pPr>
            <a:r>
              <a:rPr b="1" lang="en-US" sz="3800">
                <a:latin typeface="Times New Roman"/>
                <a:ea typeface="Times New Roman"/>
                <a:cs typeface="Times New Roman"/>
                <a:sym typeface="Times New Roman"/>
              </a:rPr>
              <a:t>Neural Networks</a:t>
            </a:r>
            <a:endParaRPr b="1" sz="3800">
              <a:latin typeface="Times New Roman"/>
              <a:ea typeface="Times New Roman"/>
              <a:cs typeface="Times New Roman"/>
              <a:sym typeface="Times New Roman"/>
            </a:endParaRPr>
          </a:p>
        </p:txBody>
      </p:sp>
      <p:sp>
        <p:nvSpPr>
          <p:cNvPr id="302" name="Google Shape;302;g227c3fa0567_0_0"/>
          <p:cNvSpPr txBox="1"/>
          <p:nvPr>
            <p:ph idx="1" type="body"/>
          </p:nvPr>
        </p:nvSpPr>
        <p:spPr>
          <a:xfrm>
            <a:off x="467550" y="1639076"/>
            <a:ext cx="12780900" cy="4858800"/>
          </a:xfrm>
          <a:prstGeom prst="rect">
            <a:avLst/>
          </a:prstGeom>
        </p:spPr>
        <p:txBody>
          <a:bodyPr anchorCtr="0" anchor="t" bIns="134775" lIns="134775" spcFirstLastPara="1" rIns="134775" wrap="square" tIns="134775">
            <a:normAutofit/>
          </a:bodyPr>
          <a:lstStyle/>
          <a:p>
            <a:pPr indent="-381000" lvl="0" marL="457200" rtl="0" algn="l">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Neural networks are a set of algorithms, modeled loosely after the human brain, that are designed to recognize patterns. </a:t>
            </a:r>
            <a:endParaRPr sz="2400">
              <a:solidFill>
                <a:schemeClr val="dk1"/>
              </a:solidFill>
              <a:latin typeface="Times New Roman"/>
              <a:ea typeface="Times New Roman"/>
              <a:cs typeface="Times New Roman"/>
              <a:sym typeface="Times New Roman"/>
            </a:endParaRPr>
          </a:p>
          <a:p>
            <a:pPr indent="-381000" lvl="0" marL="457200" rtl="0" algn="l">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They interpret sensory data through a kind of machine perception, labeling or clustering raw input. The patterns they recognize are numerical, contained in vectors, into which all real-world data, be it images, sound, text or time series, must be translated. </a:t>
            </a:r>
            <a:endParaRPr sz="2400">
              <a:solidFill>
                <a:schemeClr val="dk1"/>
              </a:solidFill>
              <a:latin typeface="Times New Roman"/>
              <a:ea typeface="Times New Roman"/>
              <a:cs typeface="Times New Roman"/>
              <a:sym typeface="Times New Roman"/>
            </a:endParaRPr>
          </a:p>
          <a:p>
            <a:pPr indent="-381000" lvl="0" marL="457200" rtl="0" algn="l">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ANN replicates a biological neuron. Input to a neuron - input layer, Neuron - hidden layer, Output to the next neuron - output layer.</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g227c3fa0567_0_8"/>
          <p:cNvSpPr txBox="1"/>
          <p:nvPr>
            <p:ph idx="12" type="sldNum"/>
          </p:nvPr>
        </p:nvSpPr>
        <p:spPr>
          <a:xfrm>
            <a:off x="12708687" y="6632131"/>
            <a:ext cx="822900" cy="559800"/>
          </a:xfrm>
          <a:prstGeom prst="rect">
            <a:avLst/>
          </a:prstGeom>
        </p:spPr>
        <p:txBody>
          <a:bodyPr anchorCtr="0" anchor="ctr" bIns="134775" lIns="134775" spcFirstLastPara="1" rIns="134775" wrap="square" tIns="134775">
            <a:normAutofit/>
          </a:bodyPr>
          <a:lstStyle/>
          <a:p>
            <a:pPr indent="0" lvl="0" marL="0" rtl="0" algn="r">
              <a:spcBef>
                <a:spcPts val="0"/>
              </a:spcBef>
              <a:spcAft>
                <a:spcPts val="0"/>
              </a:spcAft>
              <a:buNone/>
            </a:pPr>
            <a:fld id="{00000000-1234-1234-1234-123412341234}" type="slidenum">
              <a:rPr lang="en-US"/>
              <a:t>‹#›</a:t>
            </a:fld>
            <a:endParaRPr/>
          </a:p>
        </p:txBody>
      </p:sp>
      <p:pic>
        <p:nvPicPr>
          <p:cNvPr id="309" name="Google Shape;309;g227c3fa0567_0_8"/>
          <p:cNvPicPr preferRelativeResize="0"/>
          <p:nvPr/>
        </p:nvPicPr>
        <p:blipFill>
          <a:blip r:embed="rId3">
            <a:alphaModFix/>
          </a:blip>
          <a:stretch>
            <a:fillRect/>
          </a:stretch>
        </p:blipFill>
        <p:spPr>
          <a:xfrm>
            <a:off x="152400" y="152400"/>
            <a:ext cx="13379174" cy="70395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g2291a00a0b0_0_71"/>
          <p:cNvSpPr txBox="1"/>
          <p:nvPr>
            <p:ph idx="12" type="sldNum"/>
          </p:nvPr>
        </p:nvSpPr>
        <p:spPr>
          <a:xfrm>
            <a:off x="12708687" y="6632131"/>
            <a:ext cx="822900" cy="559800"/>
          </a:xfrm>
          <a:prstGeom prst="rect">
            <a:avLst/>
          </a:prstGeom>
        </p:spPr>
        <p:txBody>
          <a:bodyPr anchorCtr="0" anchor="ctr" bIns="134775" lIns="134775" spcFirstLastPara="1" rIns="134775" wrap="square" tIns="134775">
            <a:normAutofit/>
          </a:bodyPr>
          <a:lstStyle/>
          <a:p>
            <a:pPr indent="0" lvl="0" marL="0" rtl="0" algn="r">
              <a:spcBef>
                <a:spcPts val="0"/>
              </a:spcBef>
              <a:spcAft>
                <a:spcPts val="0"/>
              </a:spcAft>
              <a:buNone/>
            </a:pPr>
            <a:fld id="{00000000-1234-1234-1234-123412341234}" type="slidenum">
              <a:rPr lang="en-US"/>
              <a:t>‹#›</a:t>
            </a:fld>
            <a:endParaRPr/>
          </a:p>
        </p:txBody>
      </p:sp>
      <p:sp>
        <p:nvSpPr>
          <p:cNvPr id="316" name="Google Shape;316;g2291a00a0b0_0_71"/>
          <p:cNvSpPr txBox="1"/>
          <p:nvPr>
            <p:ph type="title"/>
          </p:nvPr>
        </p:nvSpPr>
        <p:spPr>
          <a:xfrm>
            <a:off x="2615100" y="748638"/>
            <a:ext cx="9551700" cy="5817900"/>
          </a:xfrm>
          <a:prstGeom prst="rect">
            <a:avLst/>
          </a:prstGeom>
        </p:spPr>
        <p:txBody>
          <a:bodyPr anchorCtr="0" anchor="ctr" bIns="134775" lIns="134775" spcFirstLastPara="1" rIns="134775" wrap="square" tIns="134775">
            <a:normAutofit/>
          </a:bodyPr>
          <a:lstStyle/>
          <a:p>
            <a:pPr indent="0" lvl="0" marL="0" rtl="0" algn="l">
              <a:spcBef>
                <a:spcPts val="0"/>
              </a:spcBef>
              <a:spcAft>
                <a:spcPts val="0"/>
              </a:spcAft>
              <a:buNone/>
            </a:pPr>
            <a:r>
              <a:rPr lang="en-US"/>
              <a:t>          </a:t>
            </a:r>
            <a:r>
              <a:rPr lang="en-US" sz="5000">
                <a:latin typeface="Times New Roman"/>
                <a:ea typeface="Times New Roman"/>
                <a:cs typeface="Times New Roman"/>
                <a:sym typeface="Times New Roman"/>
              </a:rPr>
              <a:t>RESULTS</a:t>
            </a:r>
            <a:endParaRPr sz="5000">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g2291a00a0b0_0_17"/>
          <p:cNvSpPr txBox="1"/>
          <p:nvPr>
            <p:ph idx="1" type="body"/>
          </p:nvPr>
        </p:nvSpPr>
        <p:spPr>
          <a:xfrm>
            <a:off x="467550" y="206625"/>
            <a:ext cx="12780900" cy="6291300"/>
          </a:xfrm>
          <a:prstGeom prst="rect">
            <a:avLst/>
          </a:prstGeom>
        </p:spPr>
        <p:txBody>
          <a:bodyPr anchorCtr="0" anchor="t" bIns="134775" lIns="134775" spcFirstLastPara="1" rIns="134775" wrap="square" tIns="134775">
            <a:normAutofit/>
          </a:bodyPr>
          <a:lstStyle/>
          <a:p>
            <a:pPr indent="0" lvl="0" marL="0" rtl="0" algn="ctr">
              <a:spcBef>
                <a:spcPts val="0"/>
              </a:spcBef>
              <a:spcAft>
                <a:spcPts val="0"/>
              </a:spcAft>
              <a:buNone/>
            </a:pPr>
            <a:r>
              <a:rPr b="1" lang="en-US">
                <a:solidFill>
                  <a:srgbClr val="FF9900"/>
                </a:solidFill>
                <a:latin typeface="Times New Roman"/>
                <a:ea typeface="Times New Roman"/>
                <a:cs typeface="Times New Roman"/>
                <a:sym typeface="Times New Roman"/>
              </a:rPr>
              <a:t>1</a:t>
            </a:r>
            <a:r>
              <a:rPr b="1" lang="en-US">
                <a:solidFill>
                  <a:srgbClr val="FF9900"/>
                </a:solidFill>
                <a:latin typeface="Times New Roman"/>
                <a:ea typeface="Times New Roman"/>
                <a:cs typeface="Times New Roman"/>
                <a:sym typeface="Times New Roman"/>
              </a:rPr>
              <a:t>.Logistic Regression</a:t>
            </a:r>
            <a:endParaRPr b="1">
              <a:solidFill>
                <a:srgbClr val="FF9900"/>
              </a:solidFill>
              <a:latin typeface="Times New Roman"/>
              <a:ea typeface="Times New Roman"/>
              <a:cs typeface="Times New Roman"/>
              <a:sym typeface="Times New Roman"/>
            </a:endParaRPr>
          </a:p>
          <a:p>
            <a:pPr indent="0" lvl="0" marL="0" rtl="0" algn="ctr">
              <a:spcBef>
                <a:spcPts val="1800"/>
              </a:spcBef>
              <a:spcAft>
                <a:spcPts val="1800"/>
              </a:spcAft>
              <a:buNone/>
            </a:pPr>
            <a:r>
              <a:t/>
            </a:r>
            <a:endParaRPr>
              <a:solidFill>
                <a:srgbClr val="FF9900"/>
              </a:solidFill>
              <a:latin typeface="Times New Roman"/>
              <a:ea typeface="Times New Roman"/>
              <a:cs typeface="Times New Roman"/>
              <a:sym typeface="Times New Roman"/>
            </a:endParaRPr>
          </a:p>
        </p:txBody>
      </p:sp>
      <p:sp>
        <p:nvSpPr>
          <p:cNvPr id="323" name="Google Shape;323;g2291a00a0b0_0_17"/>
          <p:cNvSpPr txBox="1"/>
          <p:nvPr>
            <p:ph idx="12" type="sldNum"/>
          </p:nvPr>
        </p:nvSpPr>
        <p:spPr>
          <a:xfrm>
            <a:off x="12708687" y="6632131"/>
            <a:ext cx="822900" cy="559800"/>
          </a:xfrm>
          <a:prstGeom prst="rect">
            <a:avLst/>
          </a:prstGeom>
        </p:spPr>
        <p:txBody>
          <a:bodyPr anchorCtr="0" anchor="ctr" bIns="134775" lIns="134775" spcFirstLastPara="1" rIns="134775" wrap="square" tIns="134775">
            <a:normAutofit/>
          </a:bodyPr>
          <a:lstStyle/>
          <a:p>
            <a:pPr indent="0" lvl="0" marL="0" rtl="0" algn="r">
              <a:spcBef>
                <a:spcPts val="0"/>
              </a:spcBef>
              <a:spcAft>
                <a:spcPts val="0"/>
              </a:spcAft>
              <a:buNone/>
            </a:pPr>
            <a:fld id="{00000000-1234-1234-1234-123412341234}" type="slidenum">
              <a:rPr lang="en-US"/>
              <a:t>‹#›</a:t>
            </a:fld>
            <a:endParaRPr/>
          </a:p>
        </p:txBody>
      </p:sp>
      <p:pic>
        <p:nvPicPr>
          <p:cNvPr id="324" name="Google Shape;324;g2291a00a0b0_0_17"/>
          <p:cNvPicPr preferRelativeResize="0"/>
          <p:nvPr/>
        </p:nvPicPr>
        <p:blipFill rotWithShape="1">
          <a:blip r:embed="rId3">
            <a:alphaModFix/>
          </a:blip>
          <a:srcRect b="8445" l="18150" r="37815" t="20817"/>
          <a:stretch/>
        </p:blipFill>
        <p:spPr>
          <a:xfrm>
            <a:off x="2325300" y="1183325"/>
            <a:ext cx="9261850" cy="59401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2291a00a0b0_0_8"/>
          <p:cNvSpPr txBox="1"/>
          <p:nvPr>
            <p:ph idx="12" type="sldNum"/>
          </p:nvPr>
        </p:nvSpPr>
        <p:spPr>
          <a:xfrm>
            <a:off x="12708687" y="6632131"/>
            <a:ext cx="822900" cy="559800"/>
          </a:xfrm>
          <a:prstGeom prst="rect">
            <a:avLst/>
          </a:prstGeom>
        </p:spPr>
        <p:txBody>
          <a:bodyPr anchorCtr="0" anchor="ctr" bIns="134775" lIns="134775" spcFirstLastPara="1" rIns="134775" wrap="square" tIns="134775">
            <a:normAutofit/>
          </a:bodyPr>
          <a:lstStyle/>
          <a:p>
            <a:pPr indent="0" lvl="0" marL="0" rtl="0" algn="r">
              <a:spcBef>
                <a:spcPts val="0"/>
              </a:spcBef>
              <a:spcAft>
                <a:spcPts val="0"/>
              </a:spcAft>
              <a:buNone/>
            </a:pPr>
            <a:fld id="{00000000-1234-1234-1234-123412341234}" type="slidenum">
              <a:rPr lang="en-US"/>
              <a:t>‹#›</a:t>
            </a:fld>
            <a:endParaRPr/>
          </a:p>
        </p:txBody>
      </p:sp>
      <p:sp>
        <p:nvSpPr>
          <p:cNvPr id="331" name="Google Shape;331;g2291a00a0b0_0_8"/>
          <p:cNvSpPr txBox="1"/>
          <p:nvPr>
            <p:ph idx="1" type="body"/>
          </p:nvPr>
        </p:nvSpPr>
        <p:spPr>
          <a:xfrm>
            <a:off x="135300" y="84975"/>
            <a:ext cx="11257800" cy="9567300"/>
          </a:xfrm>
          <a:prstGeom prst="rect">
            <a:avLst/>
          </a:prstGeom>
        </p:spPr>
        <p:txBody>
          <a:bodyPr anchorCtr="0" anchor="t" bIns="134775" lIns="134775" spcFirstLastPara="1" rIns="134775" wrap="square" tIns="134775">
            <a:normAutofit/>
          </a:bodyPr>
          <a:lstStyle/>
          <a:p>
            <a:pPr indent="0" lvl="0" marL="0" rtl="0" algn="ctr">
              <a:spcBef>
                <a:spcPts val="0"/>
              </a:spcBef>
              <a:spcAft>
                <a:spcPts val="0"/>
              </a:spcAft>
              <a:buNone/>
            </a:pPr>
            <a:r>
              <a:rPr b="1" lang="en-US">
                <a:solidFill>
                  <a:schemeClr val="accent4"/>
                </a:solidFill>
                <a:latin typeface="Times New Roman"/>
                <a:ea typeface="Times New Roman"/>
                <a:cs typeface="Times New Roman"/>
                <a:sym typeface="Times New Roman"/>
              </a:rPr>
              <a:t>                </a:t>
            </a:r>
            <a:r>
              <a:rPr b="1" lang="en-US" sz="2400">
                <a:solidFill>
                  <a:schemeClr val="accent4"/>
                </a:solidFill>
                <a:latin typeface="Times New Roman"/>
                <a:ea typeface="Times New Roman"/>
                <a:cs typeface="Times New Roman"/>
                <a:sym typeface="Times New Roman"/>
              </a:rPr>
              <a:t>   </a:t>
            </a:r>
            <a:r>
              <a:rPr b="1" lang="en-US">
                <a:solidFill>
                  <a:schemeClr val="accent4"/>
                </a:solidFill>
                <a:latin typeface="Times New Roman"/>
                <a:ea typeface="Times New Roman"/>
                <a:cs typeface="Times New Roman"/>
                <a:sym typeface="Times New Roman"/>
              </a:rPr>
              <a:t> 2.</a:t>
            </a:r>
            <a:r>
              <a:rPr b="1" lang="en-US">
                <a:solidFill>
                  <a:schemeClr val="accent4"/>
                </a:solidFill>
                <a:latin typeface="Times New Roman"/>
                <a:ea typeface="Times New Roman"/>
                <a:cs typeface="Times New Roman"/>
                <a:sym typeface="Times New Roman"/>
              </a:rPr>
              <a:t>Decision Tree</a:t>
            </a:r>
            <a:endParaRPr b="1">
              <a:solidFill>
                <a:schemeClr val="accent4"/>
              </a:solidFill>
              <a:latin typeface="Times New Roman"/>
              <a:ea typeface="Times New Roman"/>
              <a:cs typeface="Times New Roman"/>
              <a:sym typeface="Times New Roman"/>
            </a:endParaRPr>
          </a:p>
          <a:p>
            <a:pPr indent="0" lvl="0" marL="0" rtl="0" algn="l">
              <a:spcBef>
                <a:spcPts val="1800"/>
              </a:spcBef>
              <a:spcAft>
                <a:spcPts val="1800"/>
              </a:spcAft>
              <a:buNone/>
            </a:pPr>
            <a:r>
              <a:t/>
            </a:r>
            <a:endParaRPr b="1">
              <a:solidFill>
                <a:schemeClr val="accent4"/>
              </a:solidFill>
              <a:latin typeface="Times New Roman"/>
              <a:ea typeface="Times New Roman"/>
              <a:cs typeface="Times New Roman"/>
              <a:sym typeface="Times New Roman"/>
            </a:endParaRPr>
          </a:p>
        </p:txBody>
      </p:sp>
      <p:pic>
        <p:nvPicPr>
          <p:cNvPr id="332" name="Google Shape;332;g2291a00a0b0_0_8"/>
          <p:cNvPicPr preferRelativeResize="0"/>
          <p:nvPr/>
        </p:nvPicPr>
        <p:blipFill rotWithShape="1">
          <a:blip r:embed="rId3">
            <a:alphaModFix/>
          </a:blip>
          <a:srcRect b="6124" l="13472" r="20906" t="23398"/>
          <a:stretch/>
        </p:blipFill>
        <p:spPr>
          <a:xfrm>
            <a:off x="1382375" y="1119150"/>
            <a:ext cx="10858723" cy="57791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g2291a00a0b0_0_26"/>
          <p:cNvSpPr txBox="1"/>
          <p:nvPr>
            <p:ph idx="1" type="body"/>
          </p:nvPr>
        </p:nvSpPr>
        <p:spPr>
          <a:xfrm>
            <a:off x="467550" y="331150"/>
            <a:ext cx="12780900" cy="6369300"/>
          </a:xfrm>
          <a:prstGeom prst="rect">
            <a:avLst/>
          </a:prstGeom>
        </p:spPr>
        <p:txBody>
          <a:bodyPr anchorCtr="0" anchor="t" bIns="134775" lIns="134775" spcFirstLastPara="1" rIns="134775" wrap="square" tIns="134775">
            <a:normAutofit/>
          </a:bodyPr>
          <a:lstStyle/>
          <a:p>
            <a:pPr indent="0" lvl="0" marL="0" rtl="0" algn="ctr">
              <a:spcBef>
                <a:spcPts val="0"/>
              </a:spcBef>
              <a:spcAft>
                <a:spcPts val="0"/>
              </a:spcAft>
              <a:buNone/>
            </a:pPr>
            <a:r>
              <a:rPr b="1" lang="en-US">
                <a:solidFill>
                  <a:srgbClr val="FF9900"/>
                </a:solidFill>
                <a:latin typeface="Times New Roman"/>
                <a:ea typeface="Times New Roman"/>
                <a:cs typeface="Times New Roman"/>
                <a:sym typeface="Times New Roman"/>
              </a:rPr>
              <a:t>3.Gaussian Naive Bayes</a:t>
            </a:r>
            <a:endParaRPr b="1">
              <a:solidFill>
                <a:srgbClr val="FF9900"/>
              </a:solidFill>
              <a:latin typeface="Times New Roman"/>
              <a:ea typeface="Times New Roman"/>
              <a:cs typeface="Times New Roman"/>
              <a:sym typeface="Times New Roman"/>
            </a:endParaRPr>
          </a:p>
          <a:p>
            <a:pPr indent="0" lvl="0" marL="0" rtl="0" algn="ctr">
              <a:spcBef>
                <a:spcPts val="1800"/>
              </a:spcBef>
              <a:spcAft>
                <a:spcPts val="1800"/>
              </a:spcAft>
              <a:buNone/>
            </a:pPr>
            <a:r>
              <a:t/>
            </a:r>
            <a:endParaRPr>
              <a:solidFill>
                <a:srgbClr val="FF9900"/>
              </a:solidFill>
              <a:latin typeface="Times New Roman"/>
              <a:ea typeface="Times New Roman"/>
              <a:cs typeface="Times New Roman"/>
              <a:sym typeface="Times New Roman"/>
            </a:endParaRPr>
          </a:p>
        </p:txBody>
      </p:sp>
      <p:sp>
        <p:nvSpPr>
          <p:cNvPr id="339" name="Google Shape;339;g2291a00a0b0_0_26"/>
          <p:cNvSpPr txBox="1"/>
          <p:nvPr>
            <p:ph idx="12" type="sldNum"/>
          </p:nvPr>
        </p:nvSpPr>
        <p:spPr>
          <a:xfrm>
            <a:off x="12708687" y="6632131"/>
            <a:ext cx="822900" cy="559800"/>
          </a:xfrm>
          <a:prstGeom prst="rect">
            <a:avLst/>
          </a:prstGeom>
        </p:spPr>
        <p:txBody>
          <a:bodyPr anchorCtr="0" anchor="ctr" bIns="134775" lIns="134775" spcFirstLastPara="1" rIns="134775" wrap="square" tIns="134775">
            <a:normAutofit/>
          </a:bodyPr>
          <a:lstStyle/>
          <a:p>
            <a:pPr indent="0" lvl="0" marL="0" rtl="0" algn="r">
              <a:spcBef>
                <a:spcPts val="0"/>
              </a:spcBef>
              <a:spcAft>
                <a:spcPts val="0"/>
              </a:spcAft>
              <a:buNone/>
            </a:pPr>
            <a:fld id="{00000000-1234-1234-1234-123412341234}" type="slidenum">
              <a:rPr lang="en-US"/>
              <a:t>‹#›</a:t>
            </a:fld>
            <a:endParaRPr/>
          </a:p>
        </p:txBody>
      </p:sp>
      <p:pic>
        <p:nvPicPr>
          <p:cNvPr id="340" name="Google Shape;340;g2291a00a0b0_0_26"/>
          <p:cNvPicPr preferRelativeResize="0"/>
          <p:nvPr/>
        </p:nvPicPr>
        <p:blipFill rotWithShape="1">
          <a:blip r:embed="rId3">
            <a:alphaModFix/>
          </a:blip>
          <a:srcRect b="6955" l="18317" r="39329" t="21411"/>
          <a:stretch/>
        </p:blipFill>
        <p:spPr>
          <a:xfrm>
            <a:off x="2310075" y="1103925"/>
            <a:ext cx="9277075" cy="57031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g2291a00a0b0_0_35"/>
          <p:cNvSpPr txBox="1"/>
          <p:nvPr>
            <p:ph type="title"/>
          </p:nvPr>
        </p:nvSpPr>
        <p:spPr>
          <a:xfrm>
            <a:off x="467550" y="176225"/>
            <a:ext cx="12780900" cy="927600"/>
          </a:xfrm>
          <a:prstGeom prst="rect">
            <a:avLst/>
          </a:prstGeom>
        </p:spPr>
        <p:txBody>
          <a:bodyPr anchorCtr="0" anchor="t" bIns="134775" lIns="134775" spcFirstLastPara="1" rIns="134775" wrap="square" tIns="134775">
            <a:noAutofit/>
          </a:bodyPr>
          <a:lstStyle/>
          <a:p>
            <a:pPr indent="0" lvl="0" marL="0" rtl="0" algn="ctr">
              <a:spcBef>
                <a:spcPts val="0"/>
              </a:spcBef>
              <a:spcAft>
                <a:spcPts val="0"/>
              </a:spcAft>
              <a:buNone/>
            </a:pPr>
            <a:r>
              <a:rPr b="1" lang="en-US" sz="2700">
                <a:solidFill>
                  <a:srgbClr val="FF9900"/>
                </a:solidFill>
                <a:latin typeface="Times New Roman"/>
                <a:ea typeface="Times New Roman"/>
                <a:cs typeface="Times New Roman"/>
                <a:sym typeface="Times New Roman"/>
              </a:rPr>
              <a:t>4.Support Vector Machine</a:t>
            </a:r>
            <a:endParaRPr b="1" sz="2700">
              <a:solidFill>
                <a:srgbClr val="FF9900"/>
              </a:solidFill>
              <a:latin typeface="Times New Roman"/>
              <a:ea typeface="Times New Roman"/>
              <a:cs typeface="Times New Roman"/>
              <a:sym typeface="Times New Roman"/>
            </a:endParaRPr>
          </a:p>
        </p:txBody>
      </p:sp>
      <p:sp>
        <p:nvSpPr>
          <p:cNvPr id="347" name="Google Shape;347;g2291a00a0b0_0_35"/>
          <p:cNvSpPr txBox="1"/>
          <p:nvPr>
            <p:ph idx="1" type="body"/>
          </p:nvPr>
        </p:nvSpPr>
        <p:spPr>
          <a:xfrm>
            <a:off x="467550" y="1562876"/>
            <a:ext cx="12780900" cy="4858800"/>
          </a:xfrm>
          <a:prstGeom prst="rect">
            <a:avLst/>
          </a:prstGeom>
        </p:spPr>
        <p:txBody>
          <a:bodyPr anchorCtr="0" anchor="t" bIns="134775" lIns="134775" spcFirstLastPara="1" rIns="134775" wrap="square" tIns="134775">
            <a:normAutofit/>
          </a:bodyPr>
          <a:lstStyle/>
          <a:p>
            <a:pPr indent="0" lvl="0" marL="0" rtl="0" algn="l">
              <a:spcBef>
                <a:spcPts val="0"/>
              </a:spcBef>
              <a:spcAft>
                <a:spcPts val="1800"/>
              </a:spcAft>
              <a:buNone/>
            </a:pPr>
            <a:r>
              <a:rPr lang="en-US"/>
              <a:t>.</a:t>
            </a:r>
            <a:endParaRPr/>
          </a:p>
        </p:txBody>
      </p:sp>
      <p:sp>
        <p:nvSpPr>
          <p:cNvPr id="348" name="Google Shape;348;g2291a00a0b0_0_35"/>
          <p:cNvSpPr txBox="1"/>
          <p:nvPr>
            <p:ph idx="12" type="sldNum"/>
          </p:nvPr>
        </p:nvSpPr>
        <p:spPr>
          <a:xfrm>
            <a:off x="12708687" y="6632131"/>
            <a:ext cx="822900" cy="559800"/>
          </a:xfrm>
          <a:prstGeom prst="rect">
            <a:avLst/>
          </a:prstGeom>
        </p:spPr>
        <p:txBody>
          <a:bodyPr anchorCtr="0" anchor="ctr" bIns="134775" lIns="134775" spcFirstLastPara="1" rIns="134775" wrap="square" tIns="134775">
            <a:normAutofit/>
          </a:bodyPr>
          <a:lstStyle/>
          <a:p>
            <a:pPr indent="0" lvl="0" marL="0" rtl="0" algn="r">
              <a:spcBef>
                <a:spcPts val="0"/>
              </a:spcBef>
              <a:spcAft>
                <a:spcPts val="0"/>
              </a:spcAft>
              <a:buNone/>
            </a:pPr>
            <a:fld id="{00000000-1234-1234-1234-123412341234}" type="slidenum">
              <a:rPr lang="en-US"/>
              <a:t>‹#›</a:t>
            </a:fld>
            <a:endParaRPr/>
          </a:p>
        </p:txBody>
      </p:sp>
      <p:pic>
        <p:nvPicPr>
          <p:cNvPr id="349" name="Google Shape;349;g2291a00a0b0_0_35"/>
          <p:cNvPicPr preferRelativeResize="0"/>
          <p:nvPr/>
        </p:nvPicPr>
        <p:blipFill rotWithShape="1">
          <a:blip r:embed="rId3">
            <a:alphaModFix/>
          </a:blip>
          <a:srcRect b="22146" l="19252" r="33526" t="26168"/>
          <a:stretch/>
        </p:blipFill>
        <p:spPr>
          <a:xfrm>
            <a:off x="2188425" y="1362750"/>
            <a:ext cx="9596451" cy="56771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g2291a00a0b0_0_46"/>
          <p:cNvSpPr txBox="1"/>
          <p:nvPr>
            <p:ph type="title"/>
          </p:nvPr>
        </p:nvSpPr>
        <p:spPr>
          <a:xfrm>
            <a:off x="467550" y="253275"/>
            <a:ext cx="12780900" cy="684300"/>
          </a:xfrm>
          <a:prstGeom prst="rect">
            <a:avLst/>
          </a:prstGeom>
        </p:spPr>
        <p:txBody>
          <a:bodyPr anchorCtr="0" anchor="t" bIns="134775" lIns="134775" spcFirstLastPara="1" rIns="134775" wrap="square" tIns="134775">
            <a:noAutofit/>
          </a:bodyPr>
          <a:lstStyle/>
          <a:p>
            <a:pPr indent="0" lvl="0" marL="0" rtl="0" algn="ctr">
              <a:spcBef>
                <a:spcPts val="0"/>
              </a:spcBef>
              <a:spcAft>
                <a:spcPts val="0"/>
              </a:spcAft>
              <a:buSzPts val="990"/>
              <a:buNone/>
            </a:pPr>
            <a:r>
              <a:rPr b="1" lang="en-US" sz="2700">
                <a:solidFill>
                  <a:srgbClr val="FF9900"/>
                </a:solidFill>
                <a:latin typeface="Times New Roman"/>
                <a:ea typeface="Times New Roman"/>
                <a:cs typeface="Times New Roman"/>
                <a:sym typeface="Times New Roman"/>
              </a:rPr>
              <a:t>5.Random Forest</a:t>
            </a:r>
            <a:endParaRPr b="1" sz="2700">
              <a:solidFill>
                <a:srgbClr val="FF9900"/>
              </a:solidFill>
              <a:latin typeface="Times New Roman"/>
              <a:ea typeface="Times New Roman"/>
              <a:cs typeface="Times New Roman"/>
              <a:sym typeface="Times New Roman"/>
            </a:endParaRPr>
          </a:p>
        </p:txBody>
      </p:sp>
      <p:sp>
        <p:nvSpPr>
          <p:cNvPr id="356" name="Google Shape;356;g2291a00a0b0_0_46"/>
          <p:cNvSpPr txBox="1"/>
          <p:nvPr>
            <p:ph idx="12" type="sldNum"/>
          </p:nvPr>
        </p:nvSpPr>
        <p:spPr>
          <a:xfrm>
            <a:off x="12708687" y="6632131"/>
            <a:ext cx="822900" cy="559800"/>
          </a:xfrm>
          <a:prstGeom prst="rect">
            <a:avLst/>
          </a:prstGeom>
        </p:spPr>
        <p:txBody>
          <a:bodyPr anchorCtr="0" anchor="ctr" bIns="134775" lIns="134775" spcFirstLastPara="1" rIns="134775" wrap="square" tIns="134775">
            <a:normAutofit/>
          </a:bodyPr>
          <a:lstStyle/>
          <a:p>
            <a:pPr indent="0" lvl="0" marL="0" rtl="0" algn="r">
              <a:spcBef>
                <a:spcPts val="0"/>
              </a:spcBef>
              <a:spcAft>
                <a:spcPts val="0"/>
              </a:spcAft>
              <a:buNone/>
            </a:pPr>
            <a:fld id="{00000000-1234-1234-1234-123412341234}" type="slidenum">
              <a:rPr lang="en-US"/>
              <a:t>‹#›</a:t>
            </a:fld>
            <a:endParaRPr/>
          </a:p>
        </p:txBody>
      </p:sp>
      <p:pic>
        <p:nvPicPr>
          <p:cNvPr id="357" name="Google Shape;357;g2291a00a0b0_0_46"/>
          <p:cNvPicPr preferRelativeResize="0"/>
          <p:nvPr/>
        </p:nvPicPr>
        <p:blipFill rotWithShape="1">
          <a:blip r:embed="rId3">
            <a:alphaModFix/>
          </a:blip>
          <a:srcRect b="6320" l="12940" r="33361" t="50002"/>
          <a:stretch/>
        </p:blipFill>
        <p:spPr>
          <a:xfrm>
            <a:off x="1315050" y="1110175"/>
            <a:ext cx="11558300" cy="5757700"/>
          </a:xfrm>
          <a:prstGeom prst="rect">
            <a:avLst/>
          </a:prstGeom>
          <a:noFill/>
          <a:ln>
            <a:noFill/>
          </a:ln>
        </p:spPr>
      </p:pic>
      <p:pic>
        <p:nvPicPr>
          <p:cNvPr id="358" name="Google Shape;358;g2291a00a0b0_0_46"/>
          <p:cNvPicPr preferRelativeResize="0"/>
          <p:nvPr/>
        </p:nvPicPr>
        <p:blipFill rotWithShape="1">
          <a:blip r:embed="rId3">
            <a:alphaModFix/>
          </a:blip>
          <a:srcRect b="6320" l="12940" r="33361" t="50002"/>
          <a:stretch/>
        </p:blipFill>
        <p:spPr>
          <a:xfrm>
            <a:off x="1315050" y="1110175"/>
            <a:ext cx="11558300" cy="5757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g2291a00a0b0_0_54"/>
          <p:cNvSpPr txBox="1"/>
          <p:nvPr>
            <p:ph type="title"/>
          </p:nvPr>
        </p:nvSpPr>
        <p:spPr>
          <a:xfrm>
            <a:off x="467550" y="267475"/>
            <a:ext cx="12780900" cy="1179900"/>
          </a:xfrm>
          <a:prstGeom prst="rect">
            <a:avLst/>
          </a:prstGeom>
        </p:spPr>
        <p:txBody>
          <a:bodyPr anchorCtr="0" anchor="t" bIns="134775" lIns="134775" spcFirstLastPara="1" rIns="134775" wrap="square" tIns="134775">
            <a:normAutofit/>
          </a:bodyPr>
          <a:lstStyle/>
          <a:p>
            <a:pPr indent="0" lvl="0" marL="0" rtl="0" algn="ctr">
              <a:spcBef>
                <a:spcPts val="0"/>
              </a:spcBef>
              <a:spcAft>
                <a:spcPts val="0"/>
              </a:spcAft>
              <a:buNone/>
            </a:pPr>
            <a:r>
              <a:rPr b="1" lang="en-US" sz="2700">
                <a:solidFill>
                  <a:srgbClr val="FF9900"/>
                </a:solidFill>
                <a:latin typeface="Times New Roman"/>
                <a:ea typeface="Times New Roman"/>
                <a:cs typeface="Times New Roman"/>
                <a:sym typeface="Times New Roman"/>
              </a:rPr>
              <a:t>6.Neural Networks</a:t>
            </a:r>
            <a:endParaRPr b="1" sz="2700">
              <a:solidFill>
                <a:srgbClr val="FF9900"/>
              </a:solidFill>
              <a:latin typeface="Times New Roman"/>
              <a:ea typeface="Times New Roman"/>
              <a:cs typeface="Times New Roman"/>
              <a:sym typeface="Times New Roman"/>
            </a:endParaRPr>
          </a:p>
        </p:txBody>
      </p:sp>
      <p:sp>
        <p:nvSpPr>
          <p:cNvPr id="365" name="Google Shape;365;g2291a00a0b0_0_54"/>
          <p:cNvSpPr txBox="1"/>
          <p:nvPr>
            <p:ph idx="1" type="body"/>
          </p:nvPr>
        </p:nvSpPr>
        <p:spPr>
          <a:xfrm>
            <a:off x="467550" y="1715276"/>
            <a:ext cx="12780900" cy="4858800"/>
          </a:xfrm>
          <a:prstGeom prst="rect">
            <a:avLst/>
          </a:prstGeom>
        </p:spPr>
        <p:txBody>
          <a:bodyPr anchorCtr="0" anchor="t" bIns="134775" lIns="134775" spcFirstLastPara="1" rIns="134775" wrap="square" tIns="134775">
            <a:normAutofit/>
          </a:bodyPr>
          <a:lstStyle/>
          <a:p>
            <a:pPr indent="0" lvl="0" marL="0" rtl="0" algn="l">
              <a:spcBef>
                <a:spcPts val="0"/>
              </a:spcBef>
              <a:spcAft>
                <a:spcPts val="1800"/>
              </a:spcAft>
              <a:buNone/>
            </a:pPr>
            <a:r>
              <a:rPr lang="en-US"/>
              <a:t>.</a:t>
            </a:r>
            <a:endParaRPr/>
          </a:p>
        </p:txBody>
      </p:sp>
      <p:sp>
        <p:nvSpPr>
          <p:cNvPr id="366" name="Google Shape;366;g2291a00a0b0_0_54"/>
          <p:cNvSpPr txBox="1"/>
          <p:nvPr>
            <p:ph idx="12" type="sldNum"/>
          </p:nvPr>
        </p:nvSpPr>
        <p:spPr>
          <a:xfrm>
            <a:off x="12708687" y="6632131"/>
            <a:ext cx="822900" cy="559800"/>
          </a:xfrm>
          <a:prstGeom prst="rect">
            <a:avLst/>
          </a:prstGeom>
        </p:spPr>
        <p:txBody>
          <a:bodyPr anchorCtr="0" anchor="ctr" bIns="134775" lIns="134775" spcFirstLastPara="1" rIns="134775" wrap="square" tIns="134775">
            <a:normAutofit/>
          </a:bodyPr>
          <a:lstStyle/>
          <a:p>
            <a:pPr indent="0" lvl="0" marL="0" rtl="0" algn="r">
              <a:spcBef>
                <a:spcPts val="0"/>
              </a:spcBef>
              <a:spcAft>
                <a:spcPts val="0"/>
              </a:spcAft>
              <a:buNone/>
            </a:pPr>
            <a:fld id="{00000000-1234-1234-1234-123412341234}" type="slidenum">
              <a:rPr lang="en-US"/>
              <a:t>‹#›</a:t>
            </a:fld>
            <a:endParaRPr/>
          </a:p>
        </p:txBody>
      </p:sp>
      <p:pic>
        <p:nvPicPr>
          <p:cNvPr id="367" name="Google Shape;367;g2291a00a0b0_0_54"/>
          <p:cNvPicPr preferRelativeResize="0"/>
          <p:nvPr/>
        </p:nvPicPr>
        <p:blipFill>
          <a:blip r:embed="rId3">
            <a:alphaModFix/>
          </a:blip>
          <a:stretch>
            <a:fillRect/>
          </a:stretch>
        </p:blipFill>
        <p:spPr>
          <a:xfrm>
            <a:off x="865300" y="1241250"/>
            <a:ext cx="10949975" cy="59506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g2291a00a0b0_0_61"/>
          <p:cNvSpPr txBox="1"/>
          <p:nvPr>
            <p:ph type="title"/>
          </p:nvPr>
        </p:nvSpPr>
        <p:spPr>
          <a:xfrm>
            <a:off x="467550" y="328300"/>
            <a:ext cx="12780900" cy="775500"/>
          </a:xfrm>
          <a:prstGeom prst="rect">
            <a:avLst/>
          </a:prstGeom>
        </p:spPr>
        <p:txBody>
          <a:bodyPr anchorCtr="0" anchor="t" bIns="134775" lIns="134775" spcFirstLastPara="1" rIns="134775" wrap="square" tIns="134775">
            <a:normAutofit/>
          </a:bodyPr>
          <a:lstStyle/>
          <a:p>
            <a:pPr indent="0" lvl="0" marL="0" rtl="0" algn="ctr">
              <a:spcBef>
                <a:spcPts val="0"/>
              </a:spcBef>
              <a:spcAft>
                <a:spcPts val="0"/>
              </a:spcAft>
              <a:buNone/>
            </a:pPr>
            <a:r>
              <a:rPr b="1" lang="en-US" sz="2700">
                <a:solidFill>
                  <a:srgbClr val="FF9900"/>
                </a:solidFill>
                <a:latin typeface="Times New Roman"/>
                <a:ea typeface="Times New Roman"/>
                <a:cs typeface="Times New Roman"/>
                <a:sym typeface="Times New Roman"/>
              </a:rPr>
              <a:t>7.XGBOOST</a:t>
            </a:r>
            <a:endParaRPr b="1" sz="2700">
              <a:solidFill>
                <a:srgbClr val="FF9900"/>
              </a:solidFill>
              <a:latin typeface="Times New Roman"/>
              <a:ea typeface="Times New Roman"/>
              <a:cs typeface="Times New Roman"/>
              <a:sym typeface="Times New Roman"/>
            </a:endParaRPr>
          </a:p>
        </p:txBody>
      </p:sp>
      <p:sp>
        <p:nvSpPr>
          <p:cNvPr id="374" name="Google Shape;374;g2291a00a0b0_0_61"/>
          <p:cNvSpPr txBox="1"/>
          <p:nvPr>
            <p:ph idx="1" type="body"/>
          </p:nvPr>
        </p:nvSpPr>
        <p:spPr>
          <a:xfrm>
            <a:off x="467550" y="1639076"/>
            <a:ext cx="12780900" cy="4858800"/>
          </a:xfrm>
          <a:prstGeom prst="rect">
            <a:avLst/>
          </a:prstGeom>
        </p:spPr>
        <p:txBody>
          <a:bodyPr anchorCtr="0" anchor="t" bIns="134775" lIns="134775" spcFirstLastPara="1" rIns="134775" wrap="square" tIns="134775">
            <a:normAutofit/>
          </a:bodyPr>
          <a:lstStyle/>
          <a:p>
            <a:pPr indent="0" lvl="0" marL="0" rtl="0" algn="l">
              <a:spcBef>
                <a:spcPts val="0"/>
              </a:spcBef>
              <a:spcAft>
                <a:spcPts val="1800"/>
              </a:spcAft>
              <a:buNone/>
            </a:pPr>
            <a:r>
              <a:t/>
            </a:r>
            <a:endParaRPr/>
          </a:p>
        </p:txBody>
      </p:sp>
      <p:sp>
        <p:nvSpPr>
          <p:cNvPr id="375" name="Google Shape;375;g2291a00a0b0_0_61"/>
          <p:cNvSpPr txBox="1"/>
          <p:nvPr>
            <p:ph idx="12" type="sldNum"/>
          </p:nvPr>
        </p:nvSpPr>
        <p:spPr>
          <a:xfrm>
            <a:off x="12708687" y="6632131"/>
            <a:ext cx="822900" cy="559800"/>
          </a:xfrm>
          <a:prstGeom prst="rect">
            <a:avLst/>
          </a:prstGeom>
        </p:spPr>
        <p:txBody>
          <a:bodyPr anchorCtr="0" anchor="ctr" bIns="134775" lIns="134775" spcFirstLastPara="1" rIns="134775" wrap="square" tIns="134775">
            <a:normAutofit/>
          </a:bodyPr>
          <a:lstStyle/>
          <a:p>
            <a:pPr indent="0" lvl="0" marL="0" rtl="0" algn="r">
              <a:spcBef>
                <a:spcPts val="0"/>
              </a:spcBef>
              <a:spcAft>
                <a:spcPts val="0"/>
              </a:spcAft>
              <a:buNone/>
            </a:pPr>
            <a:fld id="{00000000-1234-1234-1234-123412341234}" type="slidenum">
              <a:rPr lang="en-US"/>
              <a:t>‹#›</a:t>
            </a:fld>
            <a:endParaRPr/>
          </a:p>
        </p:txBody>
      </p:sp>
      <p:pic>
        <p:nvPicPr>
          <p:cNvPr id="376" name="Google Shape;376;g2291a00a0b0_0_61"/>
          <p:cNvPicPr preferRelativeResize="0"/>
          <p:nvPr/>
        </p:nvPicPr>
        <p:blipFill>
          <a:blip r:embed="rId3">
            <a:alphaModFix/>
          </a:blip>
          <a:stretch>
            <a:fillRect/>
          </a:stretch>
        </p:blipFill>
        <p:spPr>
          <a:xfrm>
            <a:off x="467550" y="1032388"/>
            <a:ext cx="13157524" cy="6072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3"/>
          <p:cNvSpPr txBox="1"/>
          <p:nvPr>
            <p:ph type="title"/>
          </p:nvPr>
        </p:nvSpPr>
        <p:spPr>
          <a:xfrm>
            <a:off x="304800" y="191797"/>
            <a:ext cx="12725400" cy="12192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000"/>
              <a:buFont typeface="Times New Roman"/>
              <a:buNone/>
            </a:pPr>
            <a:r>
              <a:rPr b="1" lang="en-US" sz="3800">
                <a:latin typeface="Times New Roman"/>
                <a:ea typeface="Times New Roman"/>
                <a:cs typeface="Times New Roman"/>
                <a:sym typeface="Times New Roman"/>
              </a:rPr>
              <a:t>Introduction</a:t>
            </a:r>
            <a:endParaRPr sz="3800">
              <a:latin typeface="Times New Roman"/>
              <a:ea typeface="Times New Roman"/>
              <a:cs typeface="Times New Roman"/>
              <a:sym typeface="Times New Roman"/>
            </a:endParaRPr>
          </a:p>
        </p:txBody>
      </p:sp>
      <p:sp>
        <p:nvSpPr>
          <p:cNvPr id="96" name="Google Shape;96;p3"/>
          <p:cNvSpPr txBox="1"/>
          <p:nvPr>
            <p:ph idx="1" type="body"/>
          </p:nvPr>
        </p:nvSpPr>
        <p:spPr>
          <a:xfrm>
            <a:off x="685800" y="1443857"/>
            <a:ext cx="12725400" cy="5303400"/>
          </a:xfrm>
          <a:prstGeom prst="rect">
            <a:avLst/>
          </a:prstGeom>
          <a:noFill/>
          <a:ln>
            <a:noFill/>
          </a:ln>
        </p:spPr>
        <p:txBody>
          <a:bodyPr anchorCtr="0" anchor="t" bIns="45700" lIns="91425" spcFirstLastPara="1" rIns="91425" wrap="square" tIns="45700">
            <a:noAutofit/>
          </a:bodyPr>
          <a:lstStyle/>
          <a:p>
            <a:pPr indent="-381000" lvl="0" marL="457200" rtl="0" algn="just">
              <a:lnSpc>
                <a:spcPct val="150000"/>
              </a:lnSpc>
              <a:spcBef>
                <a:spcPts val="0"/>
              </a:spcBef>
              <a:spcAft>
                <a:spcPts val="0"/>
              </a:spcAft>
              <a:buSzPts val="2400"/>
              <a:buFont typeface="Times New Roman"/>
              <a:buChar char="●"/>
            </a:pPr>
            <a:r>
              <a:rPr lang="en-US" sz="2400">
                <a:solidFill>
                  <a:schemeClr val="dk1"/>
                </a:solidFill>
                <a:latin typeface="Times New Roman"/>
                <a:ea typeface="Times New Roman"/>
                <a:cs typeface="Times New Roman"/>
                <a:sym typeface="Times New Roman"/>
              </a:rPr>
              <a:t>Planetoids are leftovers from the formation of our solar system about 4.6 billion years ago.</a:t>
            </a:r>
            <a:endParaRPr sz="2400">
              <a:solidFill>
                <a:schemeClr val="dk1"/>
              </a:solidFill>
              <a:latin typeface="Times New Roman"/>
              <a:ea typeface="Times New Roman"/>
              <a:cs typeface="Times New Roman"/>
              <a:sym typeface="Times New Roman"/>
            </a:endParaRPr>
          </a:p>
          <a:p>
            <a:pPr indent="-381000" lvl="0" marL="457200" rtl="0" algn="just">
              <a:lnSpc>
                <a:spcPct val="150000"/>
              </a:lnSpc>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Generally Planetoids are amorphous.</a:t>
            </a:r>
            <a:endParaRPr sz="2400">
              <a:solidFill>
                <a:schemeClr val="dk1"/>
              </a:solidFill>
              <a:latin typeface="Times New Roman"/>
              <a:ea typeface="Times New Roman"/>
              <a:cs typeface="Times New Roman"/>
              <a:sym typeface="Times New Roman"/>
            </a:endParaRPr>
          </a:p>
          <a:p>
            <a:pPr indent="-381000" lvl="0" marL="457200" rtl="0" algn="just">
              <a:lnSpc>
                <a:spcPct val="150000"/>
              </a:lnSpc>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Most asteroids are located in an area between the orbits of Mars and Jupiter called the Asteroid Belt.</a:t>
            </a:r>
            <a:endParaRPr sz="2400">
              <a:solidFill>
                <a:schemeClr val="dk1"/>
              </a:solidFill>
              <a:latin typeface="Times New Roman"/>
              <a:ea typeface="Times New Roman"/>
              <a:cs typeface="Times New Roman"/>
              <a:sym typeface="Times New Roman"/>
            </a:endParaRPr>
          </a:p>
          <a:p>
            <a:pPr indent="-381000" lvl="0" marL="457200" rtl="0" algn="just">
              <a:lnSpc>
                <a:spcPct val="150000"/>
              </a:lnSpc>
              <a:spcBef>
                <a:spcPts val="0"/>
              </a:spcBef>
              <a:spcAft>
                <a:spcPts val="0"/>
              </a:spcAft>
              <a:buSzPts val="2400"/>
              <a:buFont typeface="Times New Roman"/>
              <a:buChar char="●"/>
            </a:pPr>
            <a:r>
              <a:rPr lang="en-US" sz="2400">
                <a:solidFill>
                  <a:schemeClr val="dk1"/>
                </a:solidFill>
                <a:latin typeface="Times New Roman"/>
                <a:ea typeface="Times New Roman"/>
                <a:cs typeface="Times New Roman"/>
                <a:sym typeface="Times New Roman"/>
              </a:rPr>
              <a:t>Asteroids helps in finding the characteristics of the solar system.</a:t>
            </a:r>
            <a:endParaRPr sz="2400">
              <a:solidFill>
                <a:schemeClr val="dk1"/>
              </a:solidFill>
              <a:latin typeface="Times New Roman"/>
              <a:ea typeface="Times New Roman"/>
              <a:cs typeface="Times New Roman"/>
              <a:sym typeface="Times New Roman"/>
            </a:endParaRPr>
          </a:p>
          <a:p>
            <a:pPr indent="0" lvl="0" marL="457200" rtl="0" algn="just">
              <a:lnSpc>
                <a:spcPct val="150000"/>
              </a:lnSpc>
              <a:spcBef>
                <a:spcPts val="0"/>
              </a:spcBef>
              <a:spcAft>
                <a:spcPts val="0"/>
              </a:spcAft>
              <a:buNone/>
            </a:pPr>
            <a:r>
              <a:t/>
            </a:r>
            <a:endParaRPr sz="2400">
              <a:solidFill>
                <a:srgbClr val="00FFFF"/>
              </a:solidFill>
              <a:latin typeface="Times New Roman"/>
              <a:ea typeface="Times New Roman"/>
              <a:cs typeface="Times New Roman"/>
              <a:sym typeface="Times New Roman"/>
            </a:endParaRPr>
          </a:p>
          <a:p>
            <a:pPr indent="0" lvl="0" marL="457200" rtl="0" algn="just">
              <a:lnSpc>
                <a:spcPct val="200000"/>
              </a:lnSpc>
              <a:spcBef>
                <a:spcPts val="0"/>
              </a:spcBef>
              <a:spcAft>
                <a:spcPts val="0"/>
              </a:spcAft>
              <a:buNone/>
            </a:pPr>
            <a:r>
              <a:rPr lang="en-US" sz="2400">
                <a:solidFill>
                  <a:srgbClr val="00FFFF"/>
                </a:solidFill>
                <a:latin typeface="Times New Roman"/>
                <a:ea typeface="Times New Roman"/>
                <a:cs typeface="Times New Roman"/>
                <a:sym typeface="Times New Roman"/>
              </a:rPr>
              <a:t>Why are they located there??????????????????</a:t>
            </a:r>
            <a:endParaRPr sz="2400">
              <a:solidFill>
                <a:srgbClr val="00FFFF"/>
              </a:solidFill>
              <a:latin typeface="Times New Roman"/>
              <a:ea typeface="Times New Roman"/>
              <a:cs typeface="Times New Roman"/>
              <a:sym typeface="Times New Roman"/>
            </a:endParaRPr>
          </a:p>
          <a:p>
            <a:pPr indent="-381000" lvl="0" marL="457200" rtl="0" algn="just">
              <a:lnSpc>
                <a:spcPct val="200000"/>
              </a:lnSpc>
              <a:spcBef>
                <a:spcPts val="0"/>
              </a:spcBef>
              <a:spcAft>
                <a:spcPts val="0"/>
              </a:spcAft>
              <a:buClr>
                <a:schemeClr val="dk1"/>
              </a:buClr>
              <a:buSzPts val="2400"/>
              <a:buFont typeface="Bookman Old Style"/>
              <a:buChar char="●"/>
            </a:pPr>
            <a:r>
              <a:rPr lang="en-US" sz="2400">
                <a:solidFill>
                  <a:schemeClr val="dk1"/>
                </a:solidFill>
                <a:latin typeface="Times New Roman"/>
                <a:ea typeface="Times New Roman"/>
                <a:cs typeface="Times New Roman"/>
                <a:sym typeface="Times New Roman"/>
              </a:rPr>
              <a:t>The gravity of jupiter might have kept a planet from forming in the area.</a:t>
            </a:r>
            <a:r>
              <a:rPr lang="en-US" sz="2400">
                <a:solidFill>
                  <a:schemeClr val="dk1"/>
                </a:solidFill>
                <a:latin typeface="Bookman Old Style"/>
                <a:ea typeface="Bookman Old Style"/>
                <a:cs typeface="Bookman Old Style"/>
                <a:sym typeface="Bookman Old Style"/>
              </a:rPr>
              <a:t> </a:t>
            </a:r>
            <a:endParaRPr sz="2400">
              <a:solidFill>
                <a:schemeClr val="dk1"/>
              </a:solidFill>
              <a:latin typeface="Bookman Old Style"/>
              <a:ea typeface="Bookman Old Style"/>
              <a:cs typeface="Bookman Old Style"/>
              <a:sym typeface="Bookman Old Style"/>
            </a:endParaRPr>
          </a:p>
          <a:p>
            <a:pPr indent="0" lvl="0" marL="457200" rtl="0" algn="just">
              <a:lnSpc>
                <a:spcPct val="150000"/>
              </a:lnSpc>
              <a:spcBef>
                <a:spcPts val="0"/>
              </a:spcBef>
              <a:spcAft>
                <a:spcPts val="0"/>
              </a:spcAft>
              <a:buNone/>
            </a:pPr>
            <a:r>
              <a:t/>
            </a:r>
            <a:endParaRPr sz="2200">
              <a:solidFill>
                <a:schemeClr val="dk1"/>
              </a:solidFill>
              <a:latin typeface="Bookman Old Style"/>
              <a:ea typeface="Bookman Old Style"/>
              <a:cs typeface="Bookman Old Style"/>
              <a:sym typeface="Bookman Old Style"/>
            </a:endParaRPr>
          </a:p>
        </p:txBody>
      </p:sp>
      <p:sp>
        <p:nvSpPr>
          <p:cNvPr id="97" name="Google Shape;97;p3"/>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pic>
        <p:nvPicPr>
          <p:cNvPr id="98" name="Google Shape;98;p3"/>
          <p:cNvPicPr preferRelativeResize="0"/>
          <p:nvPr/>
        </p:nvPicPr>
        <p:blipFill>
          <a:blip r:embed="rId3">
            <a:alphaModFix/>
          </a:blip>
          <a:stretch>
            <a:fillRect/>
          </a:stretch>
        </p:blipFill>
        <p:spPr>
          <a:xfrm>
            <a:off x="11089638" y="4353738"/>
            <a:ext cx="2143125" cy="2143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g2299ba40239_0_0"/>
          <p:cNvSpPr txBox="1"/>
          <p:nvPr>
            <p:ph type="title"/>
          </p:nvPr>
        </p:nvSpPr>
        <p:spPr>
          <a:xfrm>
            <a:off x="467550" y="214899"/>
            <a:ext cx="12780900" cy="814500"/>
          </a:xfrm>
          <a:prstGeom prst="rect">
            <a:avLst/>
          </a:prstGeom>
        </p:spPr>
        <p:txBody>
          <a:bodyPr anchorCtr="0" anchor="t" bIns="134775" lIns="134775" spcFirstLastPara="1" rIns="134775" wrap="square" tIns="134775">
            <a:noAutofit/>
          </a:bodyPr>
          <a:lstStyle/>
          <a:p>
            <a:pPr indent="0" lvl="0" marL="0" rtl="0" algn="ctr">
              <a:spcBef>
                <a:spcPts val="0"/>
              </a:spcBef>
              <a:spcAft>
                <a:spcPts val="0"/>
              </a:spcAft>
              <a:buNone/>
            </a:pPr>
            <a:r>
              <a:rPr b="1" lang="en-US" sz="3800">
                <a:latin typeface="Times New Roman"/>
                <a:ea typeface="Times New Roman"/>
                <a:cs typeface="Times New Roman"/>
                <a:sym typeface="Times New Roman"/>
              </a:rPr>
              <a:t>Conclusion &amp; Future Work</a:t>
            </a:r>
            <a:endParaRPr b="1" sz="3800">
              <a:latin typeface="Times New Roman"/>
              <a:ea typeface="Times New Roman"/>
              <a:cs typeface="Times New Roman"/>
              <a:sym typeface="Times New Roman"/>
            </a:endParaRPr>
          </a:p>
        </p:txBody>
      </p:sp>
      <p:sp>
        <p:nvSpPr>
          <p:cNvPr id="383" name="Google Shape;383;g2299ba40239_0_0"/>
          <p:cNvSpPr txBox="1"/>
          <p:nvPr>
            <p:ph idx="1" type="body"/>
          </p:nvPr>
        </p:nvSpPr>
        <p:spPr>
          <a:xfrm>
            <a:off x="527025" y="1118675"/>
            <a:ext cx="12780900" cy="4450800"/>
          </a:xfrm>
          <a:prstGeom prst="rect">
            <a:avLst/>
          </a:prstGeom>
        </p:spPr>
        <p:txBody>
          <a:bodyPr anchorCtr="0" anchor="t" bIns="134775" lIns="134775" spcFirstLastPara="1" rIns="134775" wrap="square" tIns="134775">
            <a:noAutofit/>
          </a:bodyPr>
          <a:lstStyle/>
          <a:p>
            <a:pPr indent="0" lvl="0" marL="0" rtl="0" algn="just">
              <a:lnSpc>
                <a:spcPct val="115000"/>
              </a:lnSpc>
              <a:spcBef>
                <a:spcPts val="0"/>
              </a:spcBef>
              <a:spcAft>
                <a:spcPts val="2685"/>
              </a:spcAft>
              <a:buNone/>
            </a:pPr>
            <a:r>
              <a:rPr lang="en-US" sz="2400">
                <a:solidFill>
                  <a:schemeClr val="dk1"/>
                </a:solidFill>
                <a:latin typeface="Times New Roman"/>
                <a:ea typeface="Times New Roman"/>
                <a:cs typeface="Times New Roman"/>
                <a:sym typeface="Times New Roman"/>
              </a:rPr>
              <a:t>In this project, we have built a Machine learning model which can show the probability value of a planet(earth) that may be hit by an asteroid. Based on the data we have collected from the space research center , we have classified whether the asteroid is precarious or not. At the end we have classified whether the asteroid is hazardous or not . These values may change in the future according to asteroid revolving actions or based on the technology growth . The model which predicts low accuracy, may have high accuracy in the future and vice versa . So, our model needs continuous data to get the inputs on a daily basis. In the future , based on the continuous data we get from the space research center, we will build software which can be used by the researchers for predicting the characteristics of an asteroid. That software will collect the data from the research center continuously, so our model which is implemented in that software will show the predicted probability and then the researchers can perform actions according to the output.</a:t>
            </a:r>
            <a:endParaRPr sz="3900">
              <a:solidFill>
                <a:schemeClr val="dk1"/>
              </a:solidFill>
            </a:endParaRPr>
          </a:p>
        </p:txBody>
      </p:sp>
      <p:sp>
        <p:nvSpPr>
          <p:cNvPr id="384" name="Google Shape;384;g2299ba40239_0_0"/>
          <p:cNvSpPr txBox="1"/>
          <p:nvPr>
            <p:ph idx="12" type="sldNum"/>
          </p:nvPr>
        </p:nvSpPr>
        <p:spPr>
          <a:xfrm>
            <a:off x="12708687" y="6632131"/>
            <a:ext cx="822900" cy="559800"/>
          </a:xfrm>
          <a:prstGeom prst="rect">
            <a:avLst/>
          </a:prstGeom>
        </p:spPr>
        <p:txBody>
          <a:bodyPr anchorCtr="0" anchor="ctr" bIns="134775" lIns="134775" spcFirstLastPara="1" rIns="134775" wrap="square" tIns="13477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g1dc06019b40_0_7"/>
          <p:cNvSpPr txBox="1"/>
          <p:nvPr>
            <p:ph type="title"/>
          </p:nvPr>
        </p:nvSpPr>
        <p:spPr>
          <a:xfrm>
            <a:off x="685800" y="292947"/>
            <a:ext cx="12344400" cy="12192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US" sz="3800">
                <a:latin typeface="Times New Roman"/>
                <a:ea typeface="Times New Roman"/>
                <a:cs typeface="Times New Roman"/>
                <a:sym typeface="Times New Roman"/>
              </a:rPr>
              <a:t>References</a:t>
            </a:r>
            <a:endParaRPr b="1" sz="3700">
              <a:latin typeface="Times New Roman"/>
              <a:ea typeface="Times New Roman"/>
              <a:cs typeface="Times New Roman"/>
              <a:sym typeface="Times New Roman"/>
            </a:endParaRPr>
          </a:p>
        </p:txBody>
      </p:sp>
      <p:sp>
        <p:nvSpPr>
          <p:cNvPr id="391" name="Google Shape;391;g1dc06019b40_0_7"/>
          <p:cNvSpPr txBox="1"/>
          <p:nvPr>
            <p:ph idx="1" type="body"/>
          </p:nvPr>
        </p:nvSpPr>
        <p:spPr>
          <a:xfrm>
            <a:off x="685800" y="1587932"/>
            <a:ext cx="12344400" cy="4827600"/>
          </a:xfrm>
          <a:prstGeom prst="rect">
            <a:avLst/>
          </a:prstGeom>
        </p:spPr>
        <p:txBody>
          <a:bodyPr anchorCtr="0" anchor="t" bIns="45700" lIns="91425" spcFirstLastPara="1" rIns="91425" wrap="square" tIns="45700">
            <a:normAutofit/>
          </a:bodyPr>
          <a:lstStyle/>
          <a:p>
            <a:pPr indent="0" lvl="0" marL="0" rtl="0" algn="l">
              <a:lnSpc>
                <a:spcPct val="150000"/>
              </a:lnSpc>
              <a:spcBef>
                <a:spcPts val="360"/>
              </a:spcBef>
              <a:spcAft>
                <a:spcPts val="0"/>
              </a:spcAft>
              <a:buNone/>
            </a:pPr>
            <a:r>
              <a:rPr lang="en-US" sz="2400" u="sng">
                <a:solidFill>
                  <a:schemeClr val="hlink"/>
                </a:solidFill>
                <a:latin typeface="Times New Roman"/>
                <a:ea typeface="Times New Roman"/>
                <a:cs typeface="Times New Roman"/>
                <a:sym typeface="Times New Roman"/>
                <a:hlinkClick r:id="rId3"/>
              </a:rPr>
              <a:t>1)https://ieeexplore.ieee.org/document/9697222</a:t>
            </a:r>
            <a:endParaRPr sz="2400">
              <a:solidFill>
                <a:schemeClr val="accent2"/>
              </a:solidFill>
              <a:latin typeface="Times New Roman"/>
              <a:ea typeface="Times New Roman"/>
              <a:cs typeface="Times New Roman"/>
              <a:sym typeface="Times New Roman"/>
            </a:endParaRPr>
          </a:p>
          <a:p>
            <a:pPr indent="0" lvl="0" marL="0" rtl="0" algn="l">
              <a:lnSpc>
                <a:spcPct val="150000"/>
              </a:lnSpc>
              <a:spcBef>
                <a:spcPts val="1800"/>
              </a:spcBef>
              <a:spcAft>
                <a:spcPts val="0"/>
              </a:spcAft>
              <a:buNone/>
            </a:pPr>
            <a:r>
              <a:rPr lang="en-US" sz="2400" u="sng">
                <a:solidFill>
                  <a:schemeClr val="hlink"/>
                </a:solidFill>
                <a:latin typeface="Times New Roman"/>
                <a:ea typeface="Times New Roman"/>
                <a:cs typeface="Times New Roman"/>
                <a:sym typeface="Times New Roman"/>
                <a:hlinkClick r:id="rId4"/>
              </a:rPr>
              <a:t>2)https://ieeexplore.ieee.org/document/9753945</a:t>
            </a:r>
            <a:endParaRPr sz="2400">
              <a:solidFill>
                <a:schemeClr val="accent2"/>
              </a:solidFill>
              <a:latin typeface="Times New Roman"/>
              <a:ea typeface="Times New Roman"/>
              <a:cs typeface="Times New Roman"/>
              <a:sym typeface="Times New Roman"/>
            </a:endParaRPr>
          </a:p>
          <a:p>
            <a:pPr indent="0" lvl="0" marL="0" rtl="0" algn="l">
              <a:lnSpc>
                <a:spcPct val="150000"/>
              </a:lnSpc>
              <a:spcBef>
                <a:spcPts val="1800"/>
              </a:spcBef>
              <a:spcAft>
                <a:spcPts val="0"/>
              </a:spcAft>
              <a:buNone/>
            </a:pPr>
            <a:r>
              <a:rPr lang="en-US" sz="2400" u="sng">
                <a:solidFill>
                  <a:schemeClr val="hlink"/>
                </a:solidFill>
                <a:latin typeface="Times New Roman"/>
                <a:ea typeface="Times New Roman"/>
                <a:cs typeface="Times New Roman"/>
                <a:sym typeface="Times New Roman"/>
                <a:hlinkClick r:id="rId5"/>
              </a:rPr>
              <a:t>3)https://www.aanda.org/articles/aa/full_html/2021/05/aa38545-20/aa38545-20.html</a:t>
            </a:r>
            <a:endParaRPr sz="2400">
              <a:solidFill>
                <a:schemeClr val="accent2"/>
              </a:solidFill>
              <a:latin typeface="Times New Roman"/>
              <a:ea typeface="Times New Roman"/>
              <a:cs typeface="Times New Roman"/>
              <a:sym typeface="Times New Roman"/>
            </a:endParaRPr>
          </a:p>
          <a:p>
            <a:pPr indent="0" lvl="0" marL="0" rtl="0" algn="l">
              <a:lnSpc>
                <a:spcPct val="150000"/>
              </a:lnSpc>
              <a:spcBef>
                <a:spcPts val="1800"/>
              </a:spcBef>
              <a:spcAft>
                <a:spcPts val="0"/>
              </a:spcAft>
              <a:buNone/>
            </a:pPr>
            <a:r>
              <a:rPr lang="en-US" sz="2400" u="sng">
                <a:solidFill>
                  <a:schemeClr val="hlink"/>
                </a:solidFill>
                <a:latin typeface="Times New Roman"/>
                <a:ea typeface="Times New Roman"/>
                <a:cs typeface="Times New Roman"/>
                <a:sym typeface="Times New Roman"/>
                <a:hlinkClick r:id="rId6"/>
              </a:rPr>
              <a:t>4)https://towardsdatascience.com/nasa-asteroid-classification-6949bda3b1da</a:t>
            </a:r>
            <a:endParaRPr sz="2400">
              <a:solidFill>
                <a:schemeClr val="accent2"/>
              </a:solidFill>
              <a:latin typeface="Times New Roman"/>
              <a:ea typeface="Times New Roman"/>
              <a:cs typeface="Times New Roman"/>
              <a:sym typeface="Times New Roman"/>
            </a:endParaRPr>
          </a:p>
          <a:p>
            <a:pPr indent="0" lvl="0" marL="0" rtl="0" algn="l">
              <a:spcBef>
                <a:spcPts val="1800"/>
              </a:spcBef>
              <a:spcAft>
                <a:spcPts val="1800"/>
              </a:spcAft>
              <a:buNone/>
            </a:pPr>
            <a:r>
              <a:t/>
            </a:r>
            <a:endParaRPr>
              <a:solidFill>
                <a:schemeClr val="accent2"/>
              </a:solidFill>
            </a:endParaRPr>
          </a:p>
        </p:txBody>
      </p:sp>
      <p:sp>
        <p:nvSpPr>
          <p:cNvPr id="392" name="Google Shape;392;g1dc06019b40_0_7"/>
          <p:cNvSpPr txBox="1"/>
          <p:nvPr>
            <p:ph idx="12" type="sldNum"/>
          </p:nvPr>
        </p:nvSpPr>
        <p:spPr>
          <a:xfrm>
            <a:off x="9829800" y="6780108"/>
            <a:ext cx="3200400" cy="3894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12"/>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
        <p:nvSpPr>
          <p:cNvPr id="398" name="Google Shape;398;p12"/>
          <p:cNvSpPr txBox="1"/>
          <p:nvPr>
            <p:ph idx="1" type="body"/>
          </p:nvPr>
        </p:nvSpPr>
        <p:spPr>
          <a:xfrm>
            <a:off x="1828800" y="2743200"/>
            <a:ext cx="9753600" cy="707886"/>
          </a:xfrm>
          <a:prstGeom prst="rect">
            <a:avLst/>
          </a:prstGeom>
          <a:noFill/>
          <a:ln>
            <a:noFill/>
          </a:ln>
        </p:spPr>
        <p:txBody>
          <a:bodyPr anchorCtr="0" anchor="t" bIns="45700" lIns="91425" spcFirstLastPara="1" rIns="91425" wrap="square" tIns="45700">
            <a:spAutoFit/>
          </a:bodyPr>
          <a:lstStyle/>
          <a:p>
            <a:pPr indent="-342900" lvl="0" marL="342900" rtl="0" algn="ctr">
              <a:spcBef>
                <a:spcPts val="0"/>
              </a:spcBef>
              <a:spcAft>
                <a:spcPts val="1800"/>
              </a:spcAft>
              <a:buClr>
                <a:schemeClr val="dk1"/>
              </a:buClr>
              <a:buSzPts val="4000"/>
              <a:buNone/>
            </a:pPr>
            <a:r>
              <a:rPr b="1" lang="en-US" sz="4000">
                <a:solidFill>
                  <a:schemeClr val="accent2"/>
                </a:solidFill>
                <a:latin typeface="Times New Roman"/>
                <a:ea typeface="Times New Roman"/>
                <a:cs typeface="Times New Roman"/>
                <a:sym typeface="Times New Roman"/>
              </a:rPr>
              <a:t>Thank You</a:t>
            </a:r>
            <a:endParaRPr b="1" sz="4000">
              <a:solidFill>
                <a:schemeClr val="accent2"/>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g2014b1ed426_0_512"/>
          <p:cNvSpPr txBox="1"/>
          <p:nvPr>
            <p:ph type="title"/>
          </p:nvPr>
        </p:nvSpPr>
        <p:spPr>
          <a:xfrm>
            <a:off x="685800" y="292947"/>
            <a:ext cx="12344400" cy="12192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105" name="Google Shape;105;g2014b1ed426_0_512"/>
          <p:cNvSpPr txBox="1"/>
          <p:nvPr>
            <p:ph idx="1" type="body"/>
          </p:nvPr>
        </p:nvSpPr>
        <p:spPr>
          <a:xfrm>
            <a:off x="685800" y="1706882"/>
            <a:ext cx="12344400" cy="4827600"/>
          </a:xfrm>
          <a:prstGeom prst="rect">
            <a:avLst/>
          </a:prstGeom>
        </p:spPr>
        <p:txBody>
          <a:bodyPr anchorCtr="0" anchor="t" bIns="45700" lIns="91425" spcFirstLastPara="1" rIns="91425" wrap="square" tIns="45700">
            <a:normAutofit/>
          </a:bodyPr>
          <a:lstStyle/>
          <a:p>
            <a:pPr indent="0" lvl="0" marL="0" rtl="0" algn="l">
              <a:spcBef>
                <a:spcPts val="360"/>
              </a:spcBef>
              <a:spcAft>
                <a:spcPts val="1800"/>
              </a:spcAft>
              <a:buNone/>
            </a:pPr>
            <a:r>
              <a:t/>
            </a:r>
            <a:endParaRPr/>
          </a:p>
        </p:txBody>
      </p:sp>
      <p:sp>
        <p:nvSpPr>
          <p:cNvPr id="106" name="Google Shape;106;g2014b1ed426_0_512"/>
          <p:cNvSpPr txBox="1"/>
          <p:nvPr>
            <p:ph idx="12" type="sldNum"/>
          </p:nvPr>
        </p:nvSpPr>
        <p:spPr>
          <a:xfrm>
            <a:off x="9829800" y="6780108"/>
            <a:ext cx="3200400" cy="3894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07" name="Google Shape;107;g2014b1ed426_0_512"/>
          <p:cNvPicPr preferRelativeResize="0"/>
          <p:nvPr/>
        </p:nvPicPr>
        <p:blipFill>
          <a:blip r:embed="rId3">
            <a:alphaModFix/>
          </a:blip>
          <a:stretch>
            <a:fillRect/>
          </a:stretch>
        </p:blipFill>
        <p:spPr>
          <a:xfrm>
            <a:off x="161375" y="86325"/>
            <a:ext cx="13488450" cy="6448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g2014b1ed426_0_561"/>
          <p:cNvSpPr txBox="1"/>
          <p:nvPr>
            <p:ph idx="1" type="body"/>
          </p:nvPr>
        </p:nvSpPr>
        <p:spPr>
          <a:xfrm>
            <a:off x="459800" y="469848"/>
            <a:ext cx="12344400" cy="6093900"/>
          </a:xfrm>
          <a:prstGeom prst="rect">
            <a:avLst/>
          </a:prstGeom>
        </p:spPr>
        <p:txBody>
          <a:bodyPr anchorCtr="0" anchor="t" bIns="45700" lIns="91425" spcFirstLastPara="1" rIns="91425" wrap="square" tIns="45700">
            <a:normAutofit/>
          </a:bodyPr>
          <a:lstStyle/>
          <a:p>
            <a:pPr indent="0" lvl="0" marL="0" rtl="0" algn="l">
              <a:lnSpc>
                <a:spcPct val="115000"/>
              </a:lnSpc>
              <a:spcBef>
                <a:spcPts val="360"/>
              </a:spcBef>
              <a:spcAft>
                <a:spcPts val="0"/>
              </a:spcAft>
              <a:buNone/>
            </a:pPr>
            <a:r>
              <a:rPr b="1" lang="en-US" sz="3800">
                <a:solidFill>
                  <a:schemeClr val="accent2"/>
                </a:solidFill>
                <a:latin typeface="Times New Roman"/>
                <a:ea typeface="Times New Roman"/>
                <a:cs typeface="Times New Roman"/>
                <a:sym typeface="Times New Roman"/>
              </a:rPr>
              <a:t>Based on Location</a:t>
            </a:r>
            <a:endParaRPr b="1" sz="3800">
              <a:solidFill>
                <a:schemeClr val="accent2"/>
              </a:solidFill>
              <a:latin typeface="Times New Roman"/>
              <a:ea typeface="Times New Roman"/>
              <a:cs typeface="Times New Roman"/>
              <a:sym typeface="Times New Roman"/>
            </a:endParaRPr>
          </a:p>
          <a:p>
            <a:pPr indent="0" lvl="0" marL="0" rtl="0" algn="l">
              <a:lnSpc>
                <a:spcPct val="150000"/>
              </a:lnSpc>
              <a:spcBef>
                <a:spcPts val="1800"/>
              </a:spcBef>
              <a:spcAft>
                <a:spcPts val="0"/>
              </a:spcAft>
              <a:buNone/>
            </a:pPr>
            <a:r>
              <a:rPr lang="en-US" sz="2300">
                <a:solidFill>
                  <a:schemeClr val="accent2"/>
                </a:solidFill>
                <a:latin typeface="Times New Roman"/>
                <a:ea typeface="Times New Roman"/>
                <a:cs typeface="Times New Roman"/>
                <a:sym typeface="Times New Roman"/>
              </a:rPr>
              <a:t>1.Main Belt asteroids</a:t>
            </a:r>
            <a:endParaRPr sz="2300">
              <a:solidFill>
                <a:schemeClr val="accent2"/>
              </a:solidFill>
              <a:latin typeface="Times New Roman"/>
              <a:ea typeface="Times New Roman"/>
              <a:cs typeface="Times New Roman"/>
              <a:sym typeface="Times New Roman"/>
            </a:endParaRPr>
          </a:p>
          <a:p>
            <a:pPr indent="0" lvl="0" marL="0" rtl="0" algn="l">
              <a:lnSpc>
                <a:spcPct val="150000"/>
              </a:lnSpc>
              <a:spcBef>
                <a:spcPts val="1800"/>
              </a:spcBef>
              <a:spcAft>
                <a:spcPts val="0"/>
              </a:spcAft>
              <a:buNone/>
            </a:pPr>
            <a:r>
              <a:rPr lang="en-US" sz="2300">
                <a:solidFill>
                  <a:schemeClr val="accent2"/>
                </a:solidFill>
                <a:latin typeface="Times New Roman"/>
                <a:ea typeface="Times New Roman"/>
                <a:cs typeface="Times New Roman"/>
                <a:sym typeface="Times New Roman"/>
              </a:rPr>
              <a:t>2.Trojan asteroids</a:t>
            </a:r>
            <a:endParaRPr sz="2300">
              <a:solidFill>
                <a:schemeClr val="accent2"/>
              </a:solidFill>
              <a:latin typeface="Times New Roman"/>
              <a:ea typeface="Times New Roman"/>
              <a:cs typeface="Times New Roman"/>
              <a:sym typeface="Times New Roman"/>
            </a:endParaRPr>
          </a:p>
          <a:p>
            <a:pPr indent="0" lvl="0" marL="0" rtl="0" algn="l">
              <a:lnSpc>
                <a:spcPct val="150000"/>
              </a:lnSpc>
              <a:spcBef>
                <a:spcPts val="1800"/>
              </a:spcBef>
              <a:spcAft>
                <a:spcPts val="0"/>
              </a:spcAft>
              <a:buNone/>
            </a:pPr>
            <a:r>
              <a:rPr lang="en-US" sz="2300">
                <a:solidFill>
                  <a:schemeClr val="accent2"/>
                </a:solidFill>
                <a:latin typeface="Times New Roman"/>
                <a:ea typeface="Times New Roman"/>
                <a:cs typeface="Times New Roman"/>
                <a:sym typeface="Times New Roman"/>
              </a:rPr>
              <a:t>3.Near-Earth asteroids</a:t>
            </a:r>
            <a:endParaRPr sz="2300">
              <a:solidFill>
                <a:schemeClr val="accent2"/>
              </a:solidFill>
              <a:latin typeface="Times New Roman"/>
              <a:ea typeface="Times New Roman"/>
              <a:cs typeface="Times New Roman"/>
              <a:sym typeface="Times New Roman"/>
            </a:endParaRPr>
          </a:p>
          <a:p>
            <a:pPr indent="0" lvl="0" marL="0" rtl="0" algn="l">
              <a:lnSpc>
                <a:spcPct val="150000"/>
              </a:lnSpc>
              <a:spcBef>
                <a:spcPts val="1800"/>
              </a:spcBef>
              <a:spcAft>
                <a:spcPts val="1800"/>
              </a:spcAft>
              <a:buNone/>
            </a:pPr>
            <a:r>
              <a:t/>
            </a:r>
            <a:endParaRPr b="1" sz="3200">
              <a:solidFill>
                <a:schemeClr val="accent2"/>
              </a:solidFill>
              <a:latin typeface="Times New Roman"/>
              <a:ea typeface="Times New Roman"/>
              <a:cs typeface="Times New Roman"/>
              <a:sym typeface="Times New Roman"/>
            </a:endParaRPr>
          </a:p>
        </p:txBody>
      </p:sp>
      <p:sp>
        <p:nvSpPr>
          <p:cNvPr id="114" name="Google Shape;114;g2014b1ed426_0_561"/>
          <p:cNvSpPr txBox="1"/>
          <p:nvPr>
            <p:ph idx="12" type="sldNum"/>
          </p:nvPr>
        </p:nvSpPr>
        <p:spPr>
          <a:xfrm>
            <a:off x="9829800" y="6780108"/>
            <a:ext cx="3200400" cy="3894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15" name="Google Shape;115;g2014b1ed426_0_561"/>
          <p:cNvPicPr preferRelativeResize="0"/>
          <p:nvPr/>
        </p:nvPicPr>
        <p:blipFill>
          <a:blip r:embed="rId3">
            <a:alphaModFix/>
          </a:blip>
          <a:stretch>
            <a:fillRect/>
          </a:stretch>
        </p:blipFill>
        <p:spPr>
          <a:xfrm>
            <a:off x="6139050" y="901900"/>
            <a:ext cx="6752000" cy="58782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1dc06019b40_0_0"/>
          <p:cNvSpPr txBox="1"/>
          <p:nvPr>
            <p:ph idx="1" type="body"/>
          </p:nvPr>
        </p:nvSpPr>
        <p:spPr>
          <a:xfrm>
            <a:off x="685800" y="332023"/>
            <a:ext cx="12344400" cy="6202500"/>
          </a:xfrm>
          <a:prstGeom prst="rect">
            <a:avLst/>
          </a:prstGeom>
        </p:spPr>
        <p:txBody>
          <a:bodyPr anchorCtr="0" anchor="t" bIns="45700" lIns="91425" spcFirstLastPara="1" rIns="91425" wrap="square" tIns="45700">
            <a:normAutofit/>
          </a:bodyPr>
          <a:lstStyle/>
          <a:p>
            <a:pPr indent="-323850" lvl="0" marL="457200" rtl="0" algn="l">
              <a:spcBef>
                <a:spcPts val="360"/>
              </a:spcBef>
              <a:spcAft>
                <a:spcPts val="0"/>
              </a:spcAft>
              <a:buClr>
                <a:srgbClr val="FF9900"/>
              </a:buClr>
              <a:buSzPts val="1500"/>
              <a:buFont typeface="Times New Roman"/>
              <a:buChar char="●"/>
            </a:pPr>
            <a:r>
              <a:rPr lang="en-US" sz="2400">
                <a:solidFill>
                  <a:srgbClr val="FF9900"/>
                </a:solidFill>
                <a:latin typeface="Times New Roman"/>
                <a:ea typeface="Times New Roman"/>
                <a:cs typeface="Times New Roman"/>
                <a:sym typeface="Times New Roman"/>
              </a:rPr>
              <a:t>Main-Belt:</a:t>
            </a:r>
            <a:endParaRPr sz="2400">
              <a:solidFill>
                <a:srgbClr val="FF9900"/>
              </a:solidFill>
              <a:latin typeface="Times New Roman"/>
              <a:ea typeface="Times New Roman"/>
              <a:cs typeface="Times New Roman"/>
              <a:sym typeface="Times New Roman"/>
            </a:endParaRPr>
          </a:p>
          <a:p>
            <a:pPr indent="0" lvl="0" marL="457200" rtl="0" algn="l">
              <a:spcBef>
                <a:spcPts val="1800"/>
              </a:spcBef>
              <a:spcAft>
                <a:spcPts val="0"/>
              </a:spcAft>
              <a:buNone/>
            </a:pPr>
            <a:r>
              <a:rPr lang="en-US" sz="2400">
                <a:solidFill>
                  <a:schemeClr val="accent2"/>
                </a:solidFill>
                <a:latin typeface="Times New Roman"/>
                <a:ea typeface="Times New Roman"/>
                <a:cs typeface="Times New Roman"/>
                <a:sym typeface="Times New Roman"/>
              </a:rPr>
              <a:t>between mars &amp; jupiter</a:t>
            </a:r>
            <a:endParaRPr sz="2400">
              <a:solidFill>
                <a:schemeClr val="accent2"/>
              </a:solidFill>
              <a:latin typeface="Times New Roman"/>
              <a:ea typeface="Times New Roman"/>
              <a:cs typeface="Times New Roman"/>
              <a:sym typeface="Times New Roman"/>
            </a:endParaRPr>
          </a:p>
          <a:p>
            <a:pPr indent="0" lvl="0" marL="457200" rtl="0" algn="l">
              <a:spcBef>
                <a:spcPts val="1800"/>
              </a:spcBef>
              <a:spcAft>
                <a:spcPts val="0"/>
              </a:spcAft>
              <a:buNone/>
            </a:pPr>
            <a:r>
              <a:rPr lang="en-US" sz="2400">
                <a:solidFill>
                  <a:schemeClr val="accent2"/>
                </a:solidFill>
                <a:latin typeface="Times New Roman"/>
                <a:ea typeface="Times New Roman"/>
                <a:cs typeface="Times New Roman"/>
                <a:sym typeface="Times New Roman"/>
              </a:rPr>
              <a:t>non-uniform distribution  –  kirkwood gaps</a:t>
            </a:r>
            <a:endParaRPr sz="2400">
              <a:solidFill>
                <a:schemeClr val="accent2"/>
              </a:solidFill>
              <a:latin typeface="Times New Roman"/>
              <a:ea typeface="Times New Roman"/>
              <a:cs typeface="Times New Roman"/>
              <a:sym typeface="Times New Roman"/>
            </a:endParaRPr>
          </a:p>
          <a:p>
            <a:pPr indent="-323850" lvl="0" marL="457200" rtl="0" algn="l">
              <a:spcBef>
                <a:spcPts val="1800"/>
              </a:spcBef>
              <a:spcAft>
                <a:spcPts val="0"/>
              </a:spcAft>
              <a:buClr>
                <a:srgbClr val="FF9900"/>
              </a:buClr>
              <a:buSzPts val="1500"/>
              <a:buFont typeface="Times New Roman"/>
              <a:buChar char="●"/>
            </a:pPr>
            <a:r>
              <a:rPr lang="en-US" sz="2400">
                <a:solidFill>
                  <a:srgbClr val="FF9900"/>
                </a:solidFill>
                <a:latin typeface="Times New Roman"/>
                <a:ea typeface="Times New Roman"/>
                <a:cs typeface="Times New Roman"/>
                <a:sym typeface="Times New Roman"/>
              </a:rPr>
              <a:t>Trojan:</a:t>
            </a:r>
            <a:endParaRPr sz="2400">
              <a:solidFill>
                <a:srgbClr val="FF9900"/>
              </a:solidFill>
              <a:latin typeface="Times New Roman"/>
              <a:ea typeface="Times New Roman"/>
              <a:cs typeface="Times New Roman"/>
              <a:sym typeface="Times New Roman"/>
            </a:endParaRPr>
          </a:p>
          <a:p>
            <a:pPr indent="0" lvl="0" marL="914400" rtl="0" algn="l">
              <a:spcBef>
                <a:spcPts val="1800"/>
              </a:spcBef>
              <a:spcAft>
                <a:spcPts val="0"/>
              </a:spcAft>
              <a:buNone/>
            </a:pPr>
            <a:r>
              <a:rPr lang="en-US" sz="2400">
                <a:solidFill>
                  <a:schemeClr val="accent2"/>
                </a:solidFill>
                <a:latin typeface="Times New Roman"/>
                <a:ea typeface="Times New Roman"/>
                <a:cs typeface="Times New Roman"/>
                <a:sym typeface="Times New Roman"/>
              </a:rPr>
              <a:t>out of </a:t>
            </a:r>
            <a:r>
              <a:rPr lang="en-US" sz="2400">
                <a:solidFill>
                  <a:schemeClr val="accent2"/>
                </a:solidFill>
                <a:latin typeface="Times New Roman"/>
                <a:ea typeface="Times New Roman"/>
                <a:cs typeface="Times New Roman"/>
                <a:sym typeface="Times New Roman"/>
              </a:rPr>
              <a:t>jupiter orbit </a:t>
            </a:r>
            <a:endParaRPr sz="2400">
              <a:solidFill>
                <a:schemeClr val="accent2"/>
              </a:solidFill>
              <a:latin typeface="Times New Roman"/>
              <a:ea typeface="Times New Roman"/>
              <a:cs typeface="Times New Roman"/>
              <a:sym typeface="Times New Roman"/>
            </a:endParaRPr>
          </a:p>
          <a:p>
            <a:pPr indent="-323850" lvl="0" marL="457200" rtl="0" algn="l">
              <a:spcBef>
                <a:spcPts val="1800"/>
              </a:spcBef>
              <a:spcAft>
                <a:spcPts val="0"/>
              </a:spcAft>
              <a:buClr>
                <a:srgbClr val="FF9900"/>
              </a:buClr>
              <a:buSzPts val="1500"/>
              <a:buFont typeface="Times New Roman"/>
              <a:buChar char="●"/>
            </a:pPr>
            <a:r>
              <a:rPr lang="en-US" sz="2400">
                <a:solidFill>
                  <a:srgbClr val="FF9900"/>
                </a:solidFill>
                <a:latin typeface="Times New Roman"/>
                <a:ea typeface="Times New Roman"/>
                <a:cs typeface="Times New Roman"/>
                <a:sym typeface="Times New Roman"/>
              </a:rPr>
              <a:t>Near - Earth Objects:</a:t>
            </a:r>
            <a:endParaRPr sz="2400">
              <a:solidFill>
                <a:srgbClr val="FF9900"/>
              </a:solidFill>
              <a:latin typeface="Times New Roman"/>
              <a:ea typeface="Times New Roman"/>
              <a:cs typeface="Times New Roman"/>
              <a:sym typeface="Times New Roman"/>
            </a:endParaRPr>
          </a:p>
          <a:p>
            <a:pPr indent="0" lvl="0" marL="457200" rtl="0" algn="l">
              <a:spcBef>
                <a:spcPts val="1800"/>
              </a:spcBef>
              <a:spcAft>
                <a:spcPts val="0"/>
              </a:spcAft>
              <a:buNone/>
            </a:pPr>
            <a:r>
              <a:rPr lang="en-US" sz="2400">
                <a:solidFill>
                  <a:schemeClr val="accent2"/>
                </a:solidFill>
                <a:latin typeface="Times New Roman"/>
                <a:ea typeface="Times New Roman"/>
                <a:cs typeface="Times New Roman"/>
                <a:sym typeface="Times New Roman"/>
              </a:rPr>
              <a:t>over 30,503 asteroids presents</a:t>
            </a:r>
            <a:endParaRPr sz="2400">
              <a:solidFill>
                <a:schemeClr val="accent2"/>
              </a:solidFill>
              <a:latin typeface="Times New Roman"/>
              <a:ea typeface="Times New Roman"/>
              <a:cs typeface="Times New Roman"/>
              <a:sym typeface="Times New Roman"/>
            </a:endParaRPr>
          </a:p>
          <a:p>
            <a:pPr indent="0" lvl="0" marL="457200" rtl="0" algn="l">
              <a:spcBef>
                <a:spcPts val="1800"/>
              </a:spcBef>
              <a:spcAft>
                <a:spcPts val="0"/>
              </a:spcAft>
              <a:buNone/>
            </a:pPr>
            <a:r>
              <a:rPr lang="en-US" sz="2400">
                <a:solidFill>
                  <a:schemeClr val="accent2"/>
                </a:solidFill>
                <a:latin typeface="Times New Roman"/>
                <a:ea typeface="Times New Roman"/>
                <a:cs typeface="Times New Roman"/>
                <a:sym typeface="Times New Roman"/>
              </a:rPr>
              <a:t>largest 1036 Ganymed 41 KM</a:t>
            </a:r>
            <a:endParaRPr sz="2400">
              <a:solidFill>
                <a:schemeClr val="accent2"/>
              </a:solidFill>
              <a:latin typeface="Times New Roman"/>
              <a:ea typeface="Times New Roman"/>
              <a:cs typeface="Times New Roman"/>
              <a:sym typeface="Times New Roman"/>
            </a:endParaRPr>
          </a:p>
          <a:p>
            <a:pPr indent="0" lvl="0" marL="457200" rtl="0" algn="l">
              <a:spcBef>
                <a:spcPts val="1800"/>
              </a:spcBef>
              <a:spcAft>
                <a:spcPts val="1800"/>
              </a:spcAft>
              <a:buNone/>
            </a:pPr>
            <a:r>
              <a:rPr lang="en-US" sz="2400">
                <a:solidFill>
                  <a:schemeClr val="accent2"/>
                </a:solidFill>
                <a:latin typeface="Times New Roman"/>
                <a:ea typeface="Times New Roman"/>
                <a:cs typeface="Times New Roman"/>
                <a:sym typeface="Times New Roman"/>
              </a:rPr>
              <a:t>99942 Apophis,1993 DA,2062 Aten</a:t>
            </a:r>
            <a:endParaRPr sz="2400">
              <a:solidFill>
                <a:schemeClr val="accent2"/>
              </a:solidFill>
              <a:latin typeface="Times New Roman"/>
              <a:ea typeface="Times New Roman"/>
              <a:cs typeface="Times New Roman"/>
              <a:sym typeface="Times New Roman"/>
            </a:endParaRPr>
          </a:p>
        </p:txBody>
      </p:sp>
      <p:sp>
        <p:nvSpPr>
          <p:cNvPr id="122" name="Google Shape;122;g1dc06019b40_0_0"/>
          <p:cNvSpPr txBox="1"/>
          <p:nvPr>
            <p:ph idx="12" type="sldNum"/>
          </p:nvPr>
        </p:nvSpPr>
        <p:spPr>
          <a:xfrm>
            <a:off x="9829800" y="6780108"/>
            <a:ext cx="3200400" cy="3894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2014b1ed426_0_569"/>
          <p:cNvSpPr txBox="1"/>
          <p:nvPr>
            <p:ph type="title"/>
          </p:nvPr>
        </p:nvSpPr>
        <p:spPr>
          <a:xfrm>
            <a:off x="685800" y="292947"/>
            <a:ext cx="12344400" cy="12192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US" sz="3800">
                <a:latin typeface="Times New Roman"/>
                <a:ea typeface="Times New Roman"/>
                <a:cs typeface="Times New Roman"/>
                <a:sym typeface="Times New Roman"/>
              </a:rPr>
              <a:t>How do Planetoids get out of the belts????</a:t>
            </a:r>
            <a:endParaRPr b="1" sz="3800">
              <a:latin typeface="Times New Roman"/>
              <a:ea typeface="Times New Roman"/>
              <a:cs typeface="Times New Roman"/>
              <a:sym typeface="Times New Roman"/>
            </a:endParaRPr>
          </a:p>
        </p:txBody>
      </p:sp>
      <p:sp>
        <p:nvSpPr>
          <p:cNvPr id="129" name="Google Shape;129;g2014b1ed426_0_569"/>
          <p:cNvSpPr txBox="1"/>
          <p:nvPr>
            <p:ph idx="1" type="body"/>
          </p:nvPr>
        </p:nvSpPr>
        <p:spPr>
          <a:xfrm>
            <a:off x="469875" y="1820650"/>
            <a:ext cx="13048800" cy="5153700"/>
          </a:xfrm>
          <a:prstGeom prst="rect">
            <a:avLst/>
          </a:prstGeom>
        </p:spPr>
        <p:txBody>
          <a:bodyPr anchorCtr="0" anchor="t" bIns="45700" lIns="91425" spcFirstLastPara="1" rIns="91425" wrap="square" tIns="45700">
            <a:normAutofit/>
          </a:bodyPr>
          <a:lstStyle/>
          <a:p>
            <a:pPr indent="-381000" lvl="0" marL="457200" rtl="0" algn="l">
              <a:lnSpc>
                <a:spcPct val="200000"/>
              </a:lnSpc>
              <a:spcBef>
                <a:spcPts val="360"/>
              </a:spcBef>
              <a:spcAft>
                <a:spcPts val="0"/>
              </a:spcAft>
              <a:buClr>
                <a:schemeClr val="accent2"/>
              </a:buClr>
              <a:buSzPts val="2400"/>
              <a:buFont typeface="Times New Roman"/>
              <a:buChar char="●"/>
            </a:pPr>
            <a:r>
              <a:rPr lang="en-US" sz="2400">
                <a:solidFill>
                  <a:schemeClr val="accent2"/>
                </a:solidFill>
                <a:latin typeface="Times New Roman"/>
                <a:ea typeface="Times New Roman"/>
                <a:cs typeface="Times New Roman"/>
                <a:sym typeface="Times New Roman"/>
              </a:rPr>
              <a:t>Asteroids occasionally leave the trajectory .</a:t>
            </a:r>
            <a:endParaRPr sz="2400">
              <a:solidFill>
                <a:schemeClr val="accent2"/>
              </a:solidFill>
              <a:latin typeface="Times New Roman"/>
              <a:ea typeface="Times New Roman"/>
              <a:cs typeface="Times New Roman"/>
              <a:sym typeface="Times New Roman"/>
            </a:endParaRPr>
          </a:p>
          <a:p>
            <a:pPr indent="-381000" lvl="0" marL="457200" rtl="0" algn="l">
              <a:lnSpc>
                <a:spcPct val="200000"/>
              </a:lnSpc>
              <a:spcBef>
                <a:spcPts val="0"/>
              </a:spcBef>
              <a:spcAft>
                <a:spcPts val="0"/>
              </a:spcAft>
              <a:buClr>
                <a:schemeClr val="accent2"/>
              </a:buClr>
              <a:buSzPts val="2400"/>
              <a:buFont typeface="Times New Roman"/>
              <a:buChar char="●"/>
            </a:pPr>
            <a:r>
              <a:rPr lang="en-US" sz="2400">
                <a:solidFill>
                  <a:schemeClr val="accent2"/>
                </a:solidFill>
                <a:latin typeface="Times New Roman"/>
                <a:ea typeface="Times New Roman"/>
                <a:cs typeface="Times New Roman"/>
                <a:sym typeface="Times New Roman"/>
              </a:rPr>
              <a:t> Usually this happens in two cases</a:t>
            </a:r>
            <a:endParaRPr sz="2400">
              <a:solidFill>
                <a:schemeClr val="accent2"/>
              </a:solidFill>
              <a:latin typeface="Times New Roman"/>
              <a:ea typeface="Times New Roman"/>
              <a:cs typeface="Times New Roman"/>
              <a:sym typeface="Times New Roman"/>
            </a:endParaRPr>
          </a:p>
          <a:p>
            <a:pPr indent="0" lvl="0" marL="1371600" rtl="0" algn="l">
              <a:lnSpc>
                <a:spcPct val="200000"/>
              </a:lnSpc>
              <a:spcBef>
                <a:spcPts val="1800"/>
              </a:spcBef>
              <a:spcAft>
                <a:spcPts val="0"/>
              </a:spcAft>
              <a:buNone/>
            </a:pPr>
            <a:r>
              <a:rPr lang="en-US" sz="2400">
                <a:solidFill>
                  <a:schemeClr val="accent2"/>
                </a:solidFill>
                <a:latin typeface="Times New Roman"/>
                <a:ea typeface="Times New Roman"/>
                <a:cs typeface="Times New Roman"/>
                <a:sym typeface="Times New Roman"/>
              </a:rPr>
              <a:t>1.when the gravity of one planet (eg :mars)  tends to pull the planetoids towards the inner     solar  system.</a:t>
            </a:r>
            <a:endParaRPr sz="2400">
              <a:solidFill>
                <a:schemeClr val="accent2"/>
              </a:solidFill>
              <a:latin typeface="Times New Roman"/>
              <a:ea typeface="Times New Roman"/>
              <a:cs typeface="Times New Roman"/>
              <a:sym typeface="Times New Roman"/>
            </a:endParaRPr>
          </a:p>
          <a:p>
            <a:pPr indent="0" lvl="0" marL="914400" rtl="0" algn="l">
              <a:lnSpc>
                <a:spcPct val="200000"/>
              </a:lnSpc>
              <a:spcBef>
                <a:spcPts val="1800"/>
              </a:spcBef>
              <a:spcAft>
                <a:spcPts val="0"/>
              </a:spcAft>
              <a:buNone/>
            </a:pPr>
            <a:r>
              <a:rPr lang="en-US" sz="2400">
                <a:solidFill>
                  <a:schemeClr val="accent2"/>
                </a:solidFill>
                <a:latin typeface="Times New Roman"/>
                <a:ea typeface="Times New Roman"/>
                <a:cs typeface="Times New Roman"/>
                <a:sym typeface="Times New Roman"/>
              </a:rPr>
              <a:t>      2.when the gravity of  one planet (eg: jupiter)  tends to pull the planetoids out of the asteroid </a:t>
            </a:r>
            <a:endParaRPr sz="2400">
              <a:solidFill>
                <a:schemeClr val="accent2"/>
              </a:solidFill>
              <a:latin typeface="Times New Roman"/>
              <a:ea typeface="Times New Roman"/>
              <a:cs typeface="Times New Roman"/>
              <a:sym typeface="Times New Roman"/>
            </a:endParaRPr>
          </a:p>
          <a:p>
            <a:pPr indent="0" lvl="0" marL="914400" rtl="0" algn="l">
              <a:lnSpc>
                <a:spcPct val="200000"/>
              </a:lnSpc>
              <a:spcBef>
                <a:spcPts val="1800"/>
              </a:spcBef>
              <a:spcAft>
                <a:spcPts val="1800"/>
              </a:spcAft>
              <a:buNone/>
            </a:pPr>
            <a:r>
              <a:rPr lang="en-US" sz="2400">
                <a:solidFill>
                  <a:schemeClr val="accent2"/>
                </a:solidFill>
                <a:latin typeface="Times New Roman"/>
                <a:ea typeface="Times New Roman"/>
                <a:cs typeface="Times New Roman"/>
                <a:sym typeface="Times New Roman"/>
              </a:rPr>
              <a:t>      belt      </a:t>
            </a:r>
            <a:endParaRPr sz="2400">
              <a:solidFill>
                <a:schemeClr val="accent2"/>
              </a:solidFill>
              <a:latin typeface="Times New Roman"/>
              <a:ea typeface="Times New Roman"/>
              <a:cs typeface="Times New Roman"/>
              <a:sym typeface="Times New Roman"/>
            </a:endParaRPr>
          </a:p>
        </p:txBody>
      </p:sp>
      <p:sp>
        <p:nvSpPr>
          <p:cNvPr id="130" name="Google Shape;130;g2014b1ed426_0_569"/>
          <p:cNvSpPr txBox="1"/>
          <p:nvPr>
            <p:ph idx="12" type="sldNum"/>
          </p:nvPr>
        </p:nvSpPr>
        <p:spPr>
          <a:xfrm>
            <a:off x="9829800" y="6780108"/>
            <a:ext cx="3200400" cy="3894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g2014b1ed426_0_576"/>
          <p:cNvSpPr txBox="1"/>
          <p:nvPr>
            <p:ph type="title"/>
          </p:nvPr>
        </p:nvSpPr>
        <p:spPr>
          <a:xfrm>
            <a:off x="685800" y="292947"/>
            <a:ext cx="12344400" cy="12192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137" name="Google Shape;137;g2014b1ed426_0_576"/>
          <p:cNvSpPr txBox="1"/>
          <p:nvPr>
            <p:ph idx="1" type="body"/>
          </p:nvPr>
        </p:nvSpPr>
        <p:spPr>
          <a:xfrm>
            <a:off x="685800" y="1706882"/>
            <a:ext cx="12344400" cy="4827600"/>
          </a:xfrm>
          <a:prstGeom prst="rect">
            <a:avLst/>
          </a:prstGeom>
        </p:spPr>
        <p:txBody>
          <a:bodyPr anchorCtr="0" anchor="t" bIns="45700" lIns="91425" spcFirstLastPara="1" rIns="91425" wrap="square" tIns="45700">
            <a:normAutofit/>
          </a:bodyPr>
          <a:lstStyle/>
          <a:p>
            <a:pPr indent="0" lvl="0" marL="0" rtl="0" algn="l">
              <a:spcBef>
                <a:spcPts val="360"/>
              </a:spcBef>
              <a:spcAft>
                <a:spcPts val="1800"/>
              </a:spcAft>
              <a:buNone/>
            </a:pPr>
            <a:r>
              <a:t/>
            </a:r>
            <a:endParaRPr/>
          </a:p>
        </p:txBody>
      </p:sp>
      <p:sp>
        <p:nvSpPr>
          <p:cNvPr id="138" name="Google Shape;138;g2014b1ed426_0_576"/>
          <p:cNvSpPr txBox="1"/>
          <p:nvPr>
            <p:ph idx="12" type="sldNum"/>
          </p:nvPr>
        </p:nvSpPr>
        <p:spPr>
          <a:xfrm>
            <a:off x="9829800" y="6780108"/>
            <a:ext cx="3200400" cy="3894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pic>
        <p:nvPicPr>
          <p:cNvPr id="139" name="Google Shape;139;g2014b1ed426_0_576"/>
          <p:cNvPicPr preferRelativeResize="0"/>
          <p:nvPr/>
        </p:nvPicPr>
        <p:blipFill>
          <a:blip r:embed="rId3">
            <a:alphaModFix/>
          </a:blip>
          <a:stretch>
            <a:fillRect/>
          </a:stretch>
        </p:blipFill>
        <p:spPr>
          <a:xfrm>
            <a:off x="685800" y="292950"/>
            <a:ext cx="12344400" cy="6487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2020-07-27T05:05:15Z</dcterms:created>
  <dc:creator>Admin</dc:creator>
</cp:coreProperties>
</file>